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4012" r:id="rId3"/>
    <p:sldMasterId id="2147484028" r:id="rId4"/>
    <p:sldMasterId id="2147484106" r:id="rId5"/>
    <p:sldMasterId id="2147484121" r:id="rId6"/>
  </p:sldMasterIdLst>
  <p:notesMasterIdLst>
    <p:notesMasterId r:id="rId18"/>
  </p:notesMasterIdLst>
  <p:sldIdLst>
    <p:sldId id="256" r:id="rId7"/>
    <p:sldId id="276" r:id="rId8"/>
    <p:sldId id="329" r:id="rId9"/>
    <p:sldId id="297" r:id="rId10"/>
    <p:sldId id="323" r:id="rId11"/>
    <p:sldId id="300" r:id="rId12"/>
    <p:sldId id="307" r:id="rId13"/>
    <p:sldId id="325" r:id="rId14"/>
    <p:sldId id="326" r:id="rId15"/>
    <p:sldId id="327" r:id="rId16"/>
    <p:sldId id="288" r:id="rId17"/>
  </p:sldIdLst>
  <p:sldSz cx="9144000" cy="6858000" type="screen4x3"/>
  <p:notesSz cx="6781800" cy="9918700"/>
  <p:defaultTextStyle>
    <a:defPPr>
      <a:defRPr lang="en-GB"/>
    </a:defPPr>
    <a:lvl1pPr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5pPr>
    <a:lvl6pPr marL="2286000" algn="l" defTabSz="914400" rtl="0" eaLnBrk="1" latinLnBrk="0" hangingPunct="1">
      <a:defRPr i="1" kern="1200">
        <a:solidFill>
          <a:schemeClr val="tx1"/>
        </a:solidFill>
        <a:latin typeface="Arial" panose="020B0604020202020204" pitchFamily="34" charset="0"/>
        <a:ea typeface="+mn-ea"/>
        <a:cs typeface="+mn-cs"/>
      </a:defRPr>
    </a:lvl6pPr>
    <a:lvl7pPr marL="2743200" algn="l" defTabSz="914400" rtl="0" eaLnBrk="1" latinLnBrk="0" hangingPunct="1">
      <a:defRPr i="1" kern="1200">
        <a:solidFill>
          <a:schemeClr val="tx1"/>
        </a:solidFill>
        <a:latin typeface="Arial" panose="020B0604020202020204" pitchFamily="34" charset="0"/>
        <a:ea typeface="+mn-ea"/>
        <a:cs typeface="+mn-cs"/>
      </a:defRPr>
    </a:lvl7pPr>
    <a:lvl8pPr marL="3200400" algn="l" defTabSz="914400" rtl="0" eaLnBrk="1" latinLnBrk="0" hangingPunct="1">
      <a:defRPr i="1" kern="1200">
        <a:solidFill>
          <a:schemeClr val="tx1"/>
        </a:solidFill>
        <a:latin typeface="Arial" panose="020B0604020202020204" pitchFamily="34" charset="0"/>
        <a:ea typeface="+mn-ea"/>
        <a:cs typeface="+mn-cs"/>
      </a:defRPr>
    </a:lvl8pPr>
    <a:lvl9pPr marL="3657600" algn="l" defTabSz="914400" rtl="0" eaLnBrk="1" latinLnBrk="0" hangingPunct="1">
      <a:defRPr i="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an Nabney" initials="IN" lastIdx="3" clrIdx="0">
    <p:extLst>
      <p:ext uri="{19B8F6BF-5375-455C-9EA6-DF929625EA0E}">
        <p15:presenceInfo xmlns:p15="http://schemas.microsoft.com/office/powerpoint/2012/main" userId="S::in17746@bristol.ac.uk::d6603c99-5c95-4d2b-ba76-fe87db2f29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33CC"/>
    <a:srgbClr val="FF0000"/>
    <a:srgbClr val="6992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3C9BB6-4D96-49E6-8102-B35E708FDD6F}" v="25" dt="2022-01-23T11:23:06.4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4" d="100"/>
          <a:sy n="104" d="100"/>
        </p:scale>
        <p:origin x="1824"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Nabney" userId="d6603c99-5c95-4d2b-ba76-fe87db2f29c6" providerId="ADAL" clId="{B3AE9A3F-9F70-40B7-9026-0A90F23F3739}"/>
    <pc:docChg chg="undo custSel addSld delSld modSld">
      <pc:chgData name="Ian Nabney" userId="d6603c99-5c95-4d2b-ba76-fe87db2f29c6" providerId="ADAL" clId="{B3AE9A3F-9F70-40B7-9026-0A90F23F3739}" dt="2021-01-25T14:53:26.393" v="1907"/>
      <pc:docMkLst>
        <pc:docMk/>
      </pc:docMkLst>
      <pc:sldChg chg="modTransition">
        <pc:chgData name="Ian Nabney" userId="d6603c99-5c95-4d2b-ba76-fe87db2f29c6" providerId="ADAL" clId="{B3AE9A3F-9F70-40B7-9026-0A90F23F3739}" dt="2021-01-24T16:57:35.996" v="1449"/>
        <pc:sldMkLst>
          <pc:docMk/>
          <pc:sldMk cId="0" sldId="256"/>
        </pc:sldMkLst>
      </pc:sldChg>
      <pc:sldChg chg="modTransition">
        <pc:chgData name="Ian Nabney" userId="d6603c99-5c95-4d2b-ba76-fe87db2f29c6" providerId="ADAL" clId="{B3AE9A3F-9F70-40B7-9026-0A90F23F3739}" dt="2021-01-24T16:57:35.996" v="1449"/>
        <pc:sldMkLst>
          <pc:docMk/>
          <pc:sldMk cId="0" sldId="258"/>
        </pc:sldMkLst>
      </pc:sldChg>
      <pc:sldChg chg="del">
        <pc:chgData name="Ian Nabney" userId="d6603c99-5c95-4d2b-ba76-fe87db2f29c6" providerId="ADAL" clId="{B3AE9A3F-9F70-40B7-9026-0A90F23F3739}" dt="2021-01-24T16:56:00.123" v="1448" actId="2696"/>
        <pc:sldMkLst>
          <pc:docMk/>
          <pc:sldMk cId="0" sldId="259"/>
        </pc:sldMkLst>
      </pc:sldChg>
      <pc:sldChg chg="modSp mod modTransition">
        <pc:chgData name="Ian Nabney" userId="d6603c99-5c95-4d2b-ba76-fe87db2f29c6" providerId="ADAL" clId="{B3AE9A3F-9F70-40B7-9026-0A90F23F3739}" dt="2021-01-24T16:57:35.996" v="1449"/>
        <pc:sldMkLst>
          <pc:docMk/>
          <pc:sldMk cId="0" sldId="276"/>
        </pc:sldMkLst>
        <pc:spChg chg="mod">
          <ac:chgData name="Ian Nabney" userId="d6603c99-5c95-4d2b-ba76-fe87db2f29c6" providerId="ADAL" clId="{B3AE9A3F-9F70-40B7-9026-0A90F23F3739}" dt="2021-01-24T15:28:48.077" v="0" actId="20577"/>
          <ac:spMkLst>
            <pc:docMk/>
            <pc:sldMk cId="0" sldId="276"/>
            <ac:spMk id="32771" creationId="{8674BF37-E827-4547-8249-5CE423AC6A24}"/>
          </ac:spMkLst>
        </pc:spChg>
      </pc:sldChg>
      <pc:sldChg chg="modTransition">
        <pc:chgData name="Ian Nabney" userId="d6603c99-5c95-4d2b-ba76-fe87db2f29c6" providerId="ADAL" clId="{B3AE9A3F-9F70-40B7-9026-0A90F23F3739}" dt="2021-01-24T16:57:35.996" v="1449"/>
        <pc:sldMkLst>
          <pc:docMk/>
          <pc:sldMk cId="0" sldId="282"/>
        </pc:sldMkLst>
      </pc:sldChg>
      <pc:sldChg chg="modTransition">
        <pc:chgData name="Ian Nabney" userId="d6603c99-5c95-4d2b-ba76-fe87db2f29c6" providerId="ADAL" clId="{B3AE9A3F-9F70-40B7-9026-0A90F23F3739}" dt="2021-01-24T16:57:35.996" v="1449"/>
        <pc:sldMkLst>
          <pc:docMk/>
          <pc:sldMk cId="0" sldId="288"/>
        </pc:sldMkLst>
      </pc:sldChg>
      <pc:sldChg chg="del modTransition">
        <pc:chgData name="Ian Nabney" userId="d6603c99-5c95-4d2b-ba76-fe87db2f29c6" providerId="ADAL" clId="{B3AE9A3F-9F70-40B7-9026-0A90F23F3739}" dt="2021-01-24T16:58:30.310" v="1453" actId="2696"/>
        <pc:sldMkLst>
          <pc:docMk/>
          <pc:sldMk cId="0" sldId="291"/>
        </pc:sldMkLst>
      </pc:sldChg>
      <pc:sldChg chg="del">
        <pc:chgData name="Ian Nabney" userId="d6603c99-5c95-4d2b-ba76-fe87db2f29c6" providerId="ADAL" clId="{B3AE9A3F-9F70-40B7-9026-0A90F23F3739}" dt="2021-01-24T16:55:43.602" v="1447" actId="2696"/>
        <pc:sldMkLst>
          <pc:docMk/>
          <pc:sldMk cId="0" sldId="293"/>
        </pc:sldMkLst>
      </pc:sldChg>
      <pc:sldChg chg="del modTransition">
        <pc:chgData name="Ian Nabney" userId="d6603c99-5c95-4d2b-ba76-fe87db2f29c6" providerId="ADAL" clId="{B3AE9A3F-9F70-40B7-9026-0A90F23F3739}" dt="2021-01-24T16:58:33.418" v="1454" actId="2696"/>
        <pc:sldMkLst>
          <pc:docMk/>
          <pc:sldMk cId="0" sldId="294"/>
        </pc:sldMkLst>
      </pc:sldChg>
      <pc:sldChg chg="del modTransition">
        <pc:chgData name="Ian Nabney" userId="d6603c99-5c95-4d2b-ba76-fe87db2f29c6" providerId="ADAL" clId="{B3AE9A3F-9F70-40B7-9026-0A90F23F3739}" dt="2021-01-24T16:58:21.176" v="1451" actId="2696"/>
        <pc:sldMkLst>
          <pc:docMk/>
          <pc:sldMk cId="0" sldId="295"/>
        </pc:sldMkLst>
      </pc:sldChg>
      <pc:sldChg chg="del modTransition">
        <pc:chgData name="Ian Nabney" userId="d6603c99-5c95-4d2b-ba76-fe87db2f29c6" providerId="ADAL" clId="{B3AE9A3F-9F70-40B7-9026-0A90F23F3739}" dt="2021-01-24T16:58:25.485" v="1452" actId="2696"/>
        <pc:sldMkLst>
          <pc:docMk/>
          <pc:sldMk cId="0" sldId="296"/>
        </pc:sldMkLst>
      </pc:sldChg>
      <pc:sldChg chg="modSp mod modTransition">
        <pc:chgData name="Ian Nabney" userId="d6603c99-5c95-4d2b-ba76-fe87db2f29c6" providerId="ADAL" clId="{B3AE9A3F-9F70-40B7-9026-0A90F23F3739}" dt="2021-01-24T16:57:35.996" v="1449"/>
        <pc:sldMkLst>
          <pc:docMk/>
          <pc:sldMk cId="0" sldId="297"/>
        </pc:sldMkLst>
        <pc:spChg chg="mod">
          <ac:chgData name="Ian Nabney" userId="d6603c99-5c95-4d2b-ba76-fe87db2f29c6" providerId="ADAL" clId="{B3AE9A3F-9F70-40B7-9026-0A90F23F3739}" dt="2021-01-24T15:42:03.033" v="12" actId="20577"/>
          <ac:spMkLst>
            <pc:docMk/>
            <pc:sldMk cId="0" sldId="297"/>
            <ac:spMk id="33795" creationId="{23197C43-B85C-4ACB-B792-0B3008912482}"/>
          </ac:spMkLst>
        </pc:spChg>
      </pc:sldChg>
      <pc:sldChg chg="modTransition">
        <pc:chgData name="Ian Nabney" userId="d6603c99-5c95-4d2b-ba76-fe87db2f29c6" providerId="ADAL" clId="{B3AE9A3F-9F70-40B7-9026-0A90F23F3739}" dt="2021-01-24T16:57:35.996" v="1449"/>
        <pc:sldMkLst>
          <pc:docMk/>
          <pc:sldMk cId="0" sldId="298"/>
        </pc:sldMkLst>
      </pc:sldChg>
      <pc:sldChg chg="modTransition">
        <pc:chgData name="Ian Nabney" userId="d6603c99-5c95-4d2b-ba76-fe87db2f29c6" providerId="ADAL" clId="{B3AE9A3F-9F70-40B7-9026-0A90F23F3739}" dt="2021-01-24T16:57:35.996" v="1449"/>
        <pc:sldMkLst>
          <pc:docMk/>
          <pc:sldMk cId="0" sldId="299"/>
        </pc:sldMkLst>
      </pc:sldChg>
      <pc:sldChg chg="modSp mod modTransition">
        <pc:chgData name="Ian Nabney" userId="d6603c99-5c95-4d2b-ba76-fe87db2f29c6" providerId="ADAL" clId="{B3AE9A3F-9F70-40B7-9026-0A90F23F3739}" dt="2021-01-24T16:57:35.996" v="1449"/>
        <pc:sldMkLst>
          <pc:docMk/>
          <pc:sldMk cId="0" sldId="300"/>
        </pc:sldMkLst>
        <pc:spChg chg="mod">
          <ac:chgData name="Ian Nabney" userId="d6603c99-5c95-4d2b-ba76-fe87db2f29c6" providerId="ADAL" clId="{B3AE9A3F-9F70-40B7-9026-0A90F23F3739}" dt="2021-01-24T16:13:51.393" v="977" actId="20577"/>
          <ac:spMkLst>
            <pc:docMk/>
            <pc:sldMk cId="0" sldId="300"/>
            <ac:spMk id="34818" creationId="{561AD36A-3E53-41CF-830E-4589AF380786}"/>
          </ac:spMkLst>
        </pc:spChg>
        <pc:spChg chg="mod">
          <ac:chgData name="Ian Nabney" userId="d6603c99-5c95-4d2b-ba76-fe87db2f29c6" providerId="ADAL" clId="{B3AE9A3F-9F70-40B7-9026-0A90F23F3739}" dt="2021-01-24T16:39:24.347" v="1182" actId="20577"/>
          <ac:spMkLst>
            <pc:docMk/>
            <pc:sldMk cId="0" sldId="300"/>
            <ac:spMk id="34819" creationId="{23C6CE69-5894-4CA6-A261-12A4A1F8EA53}"/>
          </ac:spMkLst>
        </pc:spChg>
      </pc:sldChg>
      <pc:sldChg chg="modTransition">
        <pc:chgData name="Ian Nabney" userId="d6603c99-5c95-4d2b-ba76-fe87db2f29c6" providerId="ADAL" clId="{B3AE9A3F-9F70-40B7-9026-0A90F23F3739}" dt="2021-01-24T16:57:35.996" v="1449"/>
        <pc:sldMkLst>
          <pc:docMk/>
          <pc:sldMk cId="0" sldId="301"/>
        </pc:sldMkLst>
      </pc:sldChg>
      <pc:sldChg chg="modTransition">
        <pc:chgData name="Ian Nabney" userId="d6603c99-5c95-4d2b-ba76-fe87db2f29c6" providerId="ADAL" clId="{B3AE9A3F-9F70-40B7-9026-0A90F23F3739}" dt="2021-01-24T16:57:35.996" v="1449"/>
        <pc:sldMkLst>
          <pc:docMk/>
          <pc:sldMk cId="0" sldId="302"/>
        </pc:sldMkLst>
      </pc:sldChg>
      <pc:sldChg chg="del modTransition">
        <pc:chgData name="Ian Nabney" userId="d6603c99-5c95-4d2b-ba76-fe87db2f29c6" providerId="ADAL" clId="{B3AE9A3F-9F70-40B7-9026-0A90F23F3739}" dt="2021-01-24T16:58:58.918" v="1457" actId="47"/>
        <pc:sldMkLst>
          <pc:docMk/>
          <pc:sldMk cId="0" sldId="303"/>
        </pc:sldMkLst>
      </pc:sldChg>
      <pc:sldChg chg="del modTransition">
        <pc:chgData name="Ian Nabney" userId="d6603c99-5c95-4d2b-ba76-fe87db2f29c6" providerId="ADAL" clId="{B3AE9A3F-9F70-40B7-9026-0A90F23F3739}" dt="2021-01-24T16:59:13.584" v="1458" actId="47"/>
        <pc:sldMkLst>
          <pc:docMk/>
          <pc:sldMk cId="0" sldId="304"/>
        </pc:sldMkLst>
      </pc:sldChg>
      <pc:sldChg chg="del modTransition">
        <pc:chgData name="Ian Nabney" userId="d6603c99-5c95-4d2b-ba76-fe87db2f29c6" providerId="ADAL" clId="{B3AE9A3F-9F70-40B7-9026-0A90F23F3739}" dt="2021-01-24T16:58:18.309" v="1450" actId="2696"/>
        <pc:sldMkLst>
          <pc:docMk/>
          <pc:sldMk cId="0" sldId="305"/>
        </pc:sldMkLst>
      </pc:sldChg>
      <pc:sldChg chg="addSp delSp modSp mod modTransition">
        <pc:chgData name="Ian Nabney" userId="d6603c99-5c95-4d2b-ba76-fe87db2f29c6" providerId="ADAL" clId="{B3AE9A3F-9F70-40B7-9026-0A90F23F3739}" dt="2021-01-24T16:57:35.996" v="1449"/>
        <pc:sldMkLst>
          <pc:docMk/>
          <pc:sldMk cId="0" sldId="307"/>
        </pc:sldMkLst>
        <pc:spChg chg="add del mod">
          <ac:chgData name="Ian Nabney" userId="d6603c99-5c95-4d2b-ba76-fe87db2f29c6" providerId="ADAL" clId="{B3AE9A3F-9F70-40B7-9026-0A90F23F3739}" dt="2021-01-24T16:10:36.019" v="948"/>
          <ac:spMkLst>
            <pc:docMk/>
            <pc:sldMk cId="0" sldId="307"/>
            <ac:spMk id="2" creationId="{C9AE9DB6-A78C-406C-A245-E484C9DB0889}"/>
          </ac:spMkLst>
        </pc:spChg>
        <pc:spChg chg="add mod">
          <ac:chgData name="Ian Nabney" userId="d6603c99-5c95-4d2b-ba76-fe87db2f29c6" providerId="ADAL" clId="{B3AE9A3F-9F70-40B7-9026-0A90F23F3739}" dt="2021-01-24T16:10:31.447" v="946" actId="14100"/>
          <ac:spMkLst>
            <pc:docMk/>
            <pc:sldMk cId="0" sldId="307"/>
            <ac:spMk id="3" creationId="{25B6E791-DC53-4635-8D15-37493B41669F}"/>
          </ac:spMkLst>
        </pc:spChg>
        <pc:spChg chg="mod">
          <ac:chgData name="Ian Nabney" userId="d6603c99-5c95-4d2b-ba76-fe87db2f29c6" providerId="ADAL" clId="{B3AE9A3F-9F70-40B7-9026-0A90F23F3739}" dt="2021-01-24T16:08:23.314" v="888" actId="14100"/>
          <ac:spMkLst>
            <pc:docMk/>
            <pc:sldMk cId="0" sldId="307"/>
            <ac:spMk id="35842" creationId="{271C4228-A08A-444F-A7F6-77D9AA3ED7AA}"/>
          </ac:spMkLst>
        </pc:spChg>
        <pc:spChg chg="del">
          <ac:chgData name="Ian Nabney" userId="d6603c99-5c95-4d2b-ba76-fe87db2f29c6" providerId="ADAL" clId="{B3AE9A3F-9F70-40B7-9026-0A90F23F3739}" dt="2021-01-24T16:08:28.803" v="889" actId="21"/>
          <ac:spMkLst>
            <pc:docMk/>
            <pc:sldMk cId="0" sldId="307"/>
            <ac:spMk id="35846" creationId="{56CE3B10-8B8C-424F-96E7-4FC307CA9A45}"/>
          </ac:spMkLst>
        </pc:spChg>
        <pc:picChg chg="del">
          <ac:chgData name="Ian Nabney" userId="d6603c99-5c95-4d2b-ba76-fe87db2f29c6" providerId="ADAL" clId="{B3AE9A3F-9F70-40B7-9026-0A90F23F3739}" dt="2021-01-24T16:08:28.803" v="889" actId="21"/>
          <ac:picMkLst>
            <pc:docMk/>
            <pc:sldMk cId="0" sldId="307"/>
            <ac:picMk id="35845" creationId="{3C544DC3-C4AE-4B0C-B1BA-62D74E9FF7A3}"/>
          </ac:picMkLst>
        </pc:picChg>
      </pc:sldChg>
      <pc:sldChg chg="del modTransition">
        <pc:chgData name="Ian Nabney" userId="d6603c99-5c95-4d2b-ba76-fe87db2f29c6" providerId="ADAL" clId="{B3AE9A3F-9F70-40B7-9026-0A90F23F3739}" dt="2021-01-24T16:59:13.584" v="1458" actId="47"/>
        <pc:sldMkLst>
          <pc:docMk/>
          <pc:sldMk cId="0" sldId="308"/>
        </pc:sldMkLst>
      </pc:sldChg>
      <pc:sldChg chg="del modTransition">
        <pc:chgData name="Ian Nabney" userId="d6603c99-5c95-4d2b-ba76-fe87db2f29c6" providerId="ADAL" clId="{B3AE9A3F-9F70-40B7-9026-0A90F23F3739}" dt="2021-01-24T16:58:36.817" v="1455" actId="2696"/>
        <pc:sldMkLst>
          <pc:docMk/>
          <pc:sldMk cId="0" sldId="309"/>
        </pc:sldMkLst>
      </pc:sldChg>
      <pc:sldChg chg="del modTransition">
        <pc:chgData name="Ian Nabney" userId="d6603c99-5c95-4d2b-ba76-fe87db2f29c6" providerId="ADAL" clId="{B3AE9A3F-9F70-40B7-9026-0A90F23F3739}" dt="2021-01-24T16:58:50.123" v="1456" actId="47"/>
        <pc:sldMkLst>
          <pc:docMk/>
          <pc:sldMk cId="0" sldId="310"/>
        </pc:sldMkLst>
      </pc:sldChg>
      <pc:sldChg chg="del modTransition">
        <pc:chgData name="Ian Nabney" userId="d6603c99-5c95-4d2b-ba76-fe87db2f29c6" providerId="ADAL" clId="{B3AE9A3F-9F70-40B7-9026-0A90F23F3739}" dt="2021-01-24T16:58:50.123" v="1456" actId="47"/>
        <pc:sldMkLst>
          <pc:docMk/>
          <pc:sldMk cId="0" sldId="311"/>
        </pc:sldMkLst>
      </pc:sldChg>
      <pc:sldChg chg="del modTransition">
        <pc:chgData name="Ian Nabney" userId="d6603c99-5c95-4d2b-ba76-fe87db2f29c6" providerId="ADAL" clId="{B3AE9A3F-9F70-40B7-9026-0A90F23F3739}" dt="2021-01-24T16:58:50.123" v="1456" actId="47"/>
        <pc:sldMkLst>
          <pc:docMk/>
          <pc:sldMk cId="0" sldId="312"/>
        </pc:sldMkLst>
      </pc:sldChg>
      <pc:sldChg chg="del modTransition">
        <pc:chgData name="Ian Nabney" userId="d6603c99-5c95-4d2b-ba76-fe87db2f29c6" providerId="ADAL" clId="{B3AE9A3F-9F70-40B7-9026-0A90F23F3739}" dt="2021-01-24T16:58:50.123" v="1456" actId="47"/>
        <pc:sldMkLst>
          <pc:docMk/>
          <pc:sldMk cId="0" sldId="313"/>
        </pc:sldMkLst>
      </pc:sldChg>
      <pc:sldChg chg="del modTransition">
        <pc:chgData name="Ian Nabney" userId="d6603c99-5c95-4d2b-ba76-fe87db2f29c6" providerId="ADAL" clId="{B3AE9A3F-9F70-40B7-9026-0A90F23F3739}" dt="2021-01-24T16:58:50.123" v="1456" actId="47"/>
        <pc:sldMkLst>
          <pc:docMk/>
          <pc:sldMk cId="0" sldId="314"/>
        </pc:sldMkLst>
      </pc:sldChg>
      <pc:sldChg chg="del modTransition">
        <pc:chgData name="Ian Nabney" userId="d6603c99-5c95-4d2b-ba76-fe87db2f29c6" providerId="ADAL" clId="{B3AE9A3F-9F70-40B7-9026-0A90F23F3739}" dt="2021-01-24T16:58:50.123" v="1456" actId="47"/>
        <pc:sldMkLst>
          <pc:docMk/>
          <pc:sldMk cId="0" sldId="315"/>
        </pc:sldMkLst>
      </pc:sldChg>
      <pc:sldChg chg="del modTransition">
        <pc:chgData name="Ian Nabney" userId="d6603c99-5c95-4d2b-ba76-fe87db2f29c6" providerId="ADAL" clId="{B3AE9A3F-9F70-40B7-9026-0A90F23F3739}" dt="2021-01-24T16:59:13.584" v="1458" actId="47"/>
        <pc:sldMkLst>
          <pc:docMk/>
          <pc:sldMk cId="0" sldId="316"/>
        </pc:sldMkLst>
      </pc:sldChg>
      <pc:sldChg chg="del modTransition">
        <pc:chgData name="Ian Nabney" userId="d6603c99-5c95-4d2b-ba76-fe87db2f29c6" providerId="ADAL" clId="{B3AE9A3F-9F70-40B7-9026-0A90F23F3739}" dt="2021-01-24T16:58:58.918" v="1457" actId="47"/>
        <pc:sldMkLst>
          <pc:docMk/>
          <pc:sldMk cId="3779904454" sldId="318"/>
        </pc:sldMkLst>
      </pc:sldChg>
      <pc:sldChg chg="del modTransition">
        <pc:chgData name="Ian Nabney" userId="d6603c99-5c95-4d2b-ba76-fe87db2f29c6" providerId="ADAL" clId="{B3AE9A3F-9F70-40B7-9026-0A90F23F3739}" dt="2021-01-24T16:59:29.375" v="1459" actId="47"/>
        <pc:sldMkLst>
          <pc:docMk/>
          <pc:sldMk cId="2528139394" sldId="319"/>
        </pc:sldMkLst>
      </pc:sldChg>
      <pc:sldChg chg="del modTransition">
        <pc:chgData name="Ian Nabney" userId="d6603c99-5c95-4d2b-ba76-fe87db2f29c6" providerId="ADAL" clId="{B3AE9A3F-9F70-40B7-9026-0A90F23F3739}" dt="2021-01-24T16:59:29.375" v="1459" actId="47"/>
        <pc:sldMkLst>
          <pc:docMk/>
          <pc:sldMk cId="1858474073" sldId="320"/>
        </pc:sldMkLst>
      </pc:sldChg>
      <pc:sldChg chg="del modTransition">
        <pc:chgData name="Ian Nabney" userId="d6603c99-5c95-4d2b-ba76-fe87db2f29c6" providerId="ADAL" clId="{B3AE9A3F-9F70-40B7-9026-0A90F23F3739}" dt="2021-01-24T16:59:29.375" v="1459" actId="47"/>
        <pc:sldMkLst>
          <pc:docMk/>
          <pc:sldMk cId="47179415" sldId="321"/>
        </pc:sldMkLst>
      </pc:sldChg>
      <pc:sldChg chg="del modTransition">
        <pc:chgData name="Ian Nabney" userId="d6603c99-5c95-4d2b-ba76-fe87db2f29c6" providerId="ADAL" clId="{B3AE9A3F-9F70-40B7-9026-0A90F23F3739}" dt="2021-01-24T16:59:29.375" v="1459" actId="47"/>
        <pc:sldMkLst>
          <pc:docMk/>
          <pc:sldMk cId="2339563606" sldId="322"/>
        </pc:sldMkLst>
      </pc:sldChg>
      <pc:sldChg chg="addSp delSp modSp new mod modTransition">
        <pc:chgData name="Ian Nabney" userId="d6603c99-5c95-4d2b-ba76-fe87db2f29c6" providerId="ADAL" clId="{B3AE9A3F-9F70-40B7-9026-0A90F23F3739}" dt="2021-01-25T14:53:03.305" v="1904"/>
        <pc:sldMkLst>
          <pc:docMk/>
          <pc:sldMk cId="4167395581" sldId="323"/>
        </pc:sldMkLst>
        <pc:spChg chg="mod">
          <ac:chgData name="Ian Nabney" userId="d6603c99-5c95-4d2b-ba76-fe87db2f29c6" providerId="ADAL" clId="{B3AE9A3F-9F70-40B7-9026-0A90F23F3739}" dt="2021-01-24T16:07:40.873" v="852" actId="14100"/>
          <ac:spMkLst>
            <pc:docMk/>
            <pc:sldMk cId="4167395581" sldId="323"/>
            <ac:spMk id="2" creationId="{E923CF9B-1213-4B54-B21C-7925075D4D05}"/>
          </ac:spMkLst>
        </pc:spChg>
        <pc:spChg chg="add">
          <ac:chgData name="Ian Nabney" userId="d6603c99-5c95-4d2b-ba76-fe87db2f29c6" providerId="ADAL" clId="{B3AE9A3F-9F70-40B7-9026-0A90F23F3739}" dt="2021-01-24T15:37:59.206" v="6"/>
          <ac:spMkLst>
            <pc:docMk/>
            <pc:sldMk cId="4167395581" sldId="323"/>
            <ac:spMk id="6" creationId="{9FB8522C-0526-48E9-BDE3-330EC781E5BB}"/>
          </ac:spMkLst>
        </pc:spChg>
        <pc:spChg chg="add del mod">
          <ac:chgData name="Ian Nabney" userId="d6603c99-5c95-4d2b-ba76-fe87db2f29c6" providerId="ADAL" clId="{B3AE9A3F-9F70-40B7-9026-0A90F23F3739}" dt="2021-01-24T15:38:12.099" v="9" actId="21"/>
          <ac:spMkLst>
            <pc:docMk/>
            <pc:sldMk cId="4167395581" sldId="323"/>
            <ac:spMk id="7" creationId="{B2F7FFA6-AA41-4C69-916C-83497AB541FD}"/>
          </ac:spMkLst>
        </pc:spChg>
        <pc:spChg chg="add del mod">
          <ac:chgData name="Ian Nabney" userId="d6603c99-5c95-4d2b-ba76-fe87db2f29c6" providerId="ADAL" clId="{B3AE9A3F-9F70-40B7-9026-0A90F23F3739}" dt="2021-01-24T15:43:31.541" v="40"/>
          <ac:spMkLst>
            <pc:docMk/>
            <pc:sldMk cId="4167395581" sldId="323"/>
            <ac:spMk id="9" creationId="{75C772E4-1976-444D-B6CE-5C4C9EA3B314}"/>
          </ac:spMkLst>
        </pc:spChg>
        <pc:spChg chg="add mod">
          <ac:chgData name="Ian Nabney" userId="d6603c99-5c95-4d2b-ba76-fe87db2f29c6" providerId="ADAL" clId="{B3AE9A3F-9F70-40B7-9026-0A90F23F3739}" dt="2021-01-24T16:05:32.216" v="840" actId="20577"/>
          <ac:spMkLst>
            <pc:docMk/>
            <pc:sldMk cId="4167395581" sldId="323"/>
            <ac:spMk id="10" creationId="{00BE0914-5456-44B0-BA4C-306608EDF922}"/>
          </ac:spMkLst>
        </pc:spChg>
        <pc:picChg chg="add del">
          <ac:chgData name="Ian Nabney" userId="d6603c99-5c95-4d2b-ba76-fe87db2f29c6" providerId="ADAL" clId="{B3AE9A3F-9F70-40B7-9026-0A90F23F3739}" dt="2021-01-24T15:39:48.905" v="11" actId="478"/>
          <ac:picMkLst>
            <pc:docMk/>
            <pc:sldMk cId="4167395581" sldId="323"/>
            <ac:picMk id="8" creationId="{5083FE59-03A1-412D-8B7A-59B0EC74D55C}"/>
          </ac:picMkLst>
        </pc:picChg>
      </pc:sldChg>
      <pc:sldChg chg="addSp modSp new mod modTransition">
        <pc:chgData name="Ian Nabney" userId="d6603c99-5c95-4d2b-ba76-fe87db2f29c6" providerId="ADAL" clId="{B3AE9A3F-9F70-40B7-9026-0A90F23F3739}" dt="2021-01-25T14:52:57.882" v="1903"/>
        <pc:sldMkLst>
          <pc:docMk/>
          <pc:sldMk cId="391201338" sldId="324"/>
        </pc:sldMkLst>
        <pc:spChg chg="mod">
          <ac:chgData name="Ian Nabney" userId="d6603c99-5c95-4d2b-ba76-fe87db2f29c6" providerId="ADAL" clId="{B3AE9A3F-9F70-40B7-9026-0A90F23F3739}" dt="2021-01-24T15:43:59.710" v="58" actId="20577"/>
          <ac:spMkLst>
            <pc:docMk/>
            <pc:sldMk cId="391201338" sldId="324"/>
            <ac:spMk id="2" creationId="{2E248C42-D04A-48E8-B7D1-3BD5562A110E}"/>
          </ac:spMkLst>
        </pc:spChg>
        <pc:picChg chg="add mod">
          <ac:chgData name="Ian Nabney" userId="d6603c99-5c95-4d2b-ba76-fe87db2f29c6" providerId="ADAL" clId="{B3AE9A3F-9F70-40B7-9026-0A90F23F3739}" dt="2021-01-24T15:44:54.020" v="119" actId="962"/>
          <ac:picMkLst>
            <pc:docMk/>
            <pc:sldMk cId="391201338" sldId="324"/>
            <ac:picMk id="7" creationId="{EF5B07AD-50C0-45D4-B73E-8A47581BFCB3}"/>
          </ac:picMkLst>
        </pc:picChg>
      </pc:sldChg>
      <pc:sldChg chg="addSp modSp new mod modTransition">
        <pc:chgData name="Ian Nabney" userId="d6603c99-5c95-4d2b-ba76-fe87db2f29c6" providerId="ADAL" clId="{B3AE9A3F-9F70-40B7-9026-0A90F23F3739}" dt="2021-01-25T14:53:11.042" v="1905"/>
        <pc:sldMkLst>
          <pc:docMk/>
          <pc:sldMk cId="3213586937" sldId="325"/>
        </pc:sldMkLst>
        <pc:spChg chg="mod">
          <ac:chgData name="Ian Nabney" userId="d6603c99-5c95-4d2b-ba76-fe87db2f29c6" providerId="ADAL" clId="{B3AE9A3F-9F70-40B7-9026-0A90F23F3739}" dt="2021-01-24T16:09:03.513" v="935" actId="14100"/>
          <ac:spMkLst>
            <pc:docMk/>
            <pc:sldMk cId="3213586937" sldId="325"/>
            <ac:spMk id="2" creationId="{54F11BAA-21C1-4121-820D-15082496F693}"/>
          </ac:spMkLst>
        </pc:spChg>
        <pc:spChg chg="add mod">
          <ac:chgData name="Ian Nabney" userId="d6603c99-5c95-4d2b-ba76-fe87db2f29c6" providerId="ADAL" clId="{B3AE9A3F-9F70-40B7-9026-0A90F23F3739}" dt="2021-01-24T16:08:47.058" v="893" actId="14100"/>
          <ac:spMkLst>
            <pc:docMk/>
            <pc:sldMk cId="3213586937" sldId="325"/>
            <ac:spMk id="7" creationId="{8CF09BAF-749C-4501-A132-3F1479647649}"/>
          </ac:spMkLst>
        </pc:spChg>
        <pc:picChg chg="add mod">
          <ac:chgData name="Ian Nabney" userId="d6603c99-5c95-4d2b-ba76-fe87db2f29c6" providerId="ADAL" clId="{B3AE9A3F-9F70-40B7-9026-0A90F23F3739}" dt="2021-01-24T16:08:47.058" v="893" actId="14100"/>
          <ac:picMkLst>
            <pc:docMk/>
            <pc:sldMk cId="3213586937" sldId="325"/>
            <ac:picMk id="6" creationId="{ADD2226E-ADC7-4C94-819E-68CE03E57385}"/>
          </ac:picMkLst>
        </pc:picChg>
      </pc:sldChg>
      <pc:sldChg chg="addSp delSp modSp new mod modTransition">
        <pc:chgData name="Ian Nabney" userId="d6603c99-5c95-4d2b-ba76-fe87db2f29c6" providerId="ADAL" clId="{B3AE9A3F-9F70-40B7-9026-0A90F23F3739}" dt="2021-01-25T14:53:16.381" v="1906"/>
        <pc:sldMkLst>
          <pc:docMk/>
          <pc:sldMk cId="891527413" sldId="326"/>
        </pc:sldMkLst>
        <pc:spChg chg="mod">
          <ac:chgData name="Ian Nabney" userId="d6603c99-5c95-4d2b-ba76-fe87db2f29c6" providerId="ADAL" clId="{B3AE9A3F-9F70-40B7-9026-0A90F23F3739}" dt="2021-01-24T16:52:45.383" v="1205" actId="20577"/>
          <ac:spMkLst>
            <pc:docMk/>
            <pc:sldMk cId="891527413" sldId="326"/>
            <ac:spMk id="2" creationId="{2A952E60-50B9-4045-AF10-85CFD9CF81C9}"/>
          </ac:spMkLst>
        </pc:spChg>
        <pc:spChg chg="add del">
          <ac:chgData name="Ian Nabney" userId="d6603c99-5c95-4d2b-ba76-fe87db2f29c6" providerId="ADAL" clId="{B3AE9A3F-9F70-40B7-9026-0A90F23F3739}" dt="2021-01-24T16:52:25.179" v="1184"/>
          <ac:spMkLst>
            <pc:docMk/>
            <pc:sldMk cId="891527413" sldId="326"/>
            <ac:spMk id="6" creationId="{5B606596-9201-4BBD-8E4D-0F6FD51198BB}"/>
          </ac:spMkLst>
        </pc:spChg>
        <pc:spChg chg="add mod">
          <ac:chgData name="Ian Nabney" userId="d6603c99-5c95-4d2b-ba76-fe87db2f29c6" providerId="ADAL" clId="{B3AE9A3F-9F70-40B7-9026-0A90F23F3739}" dt="2021-01-24T16:54:25.276" v="1446" actId="20577"/>
          <ac:spMkLst>
            <pc:docMk/>
            <pc:sldMk cId="891527413" sldId="326"/>
            <ac:spMk id="8" creationId="{D4E38CB2-594E-4621-A921-E381FC999823}"/>
          </ac:spMkLst>
        </pc:spChg>
        <pc:picChg chg="add mod">
          <ac:chgData name="Ian Nabney" userId="d6603c99-5c95-4d2b-ba76-fe87db2f29c6" providerId="ADAL" clId="{B3AE9A3F-9F70-40B7-9026-0A90F23F3739}" dt="2021-01-24T16:52:37.054" v="1188" actId="14100"/>
          <ac:picMkLst>
            <pc:docMk/>
            <pc:sldMk cId="891527413" sldId="326"/>
            <ac:picMk id="7" creationId="{9D1EDC75-8CFB-4030-8EA8-E0B86C625531}"/>
          </ac:picMkLst>
        </pc:picChg>
      </pc:sldChg>
      <pc:sldChg chg="addSp modSp new mod modTransition">
        <pc:chgData name="Ian Nabney" userId="d6603c99-5c95-4d2b-ba76-fe87db2f29c6" providerId="ADAL" clId="{B3AE9A3F-9F70-40B7-9026-0A90F23F3739}" dt="2021-01-25T14:53:26.393" v="1907"/>
        <pc:sldMkLst>
          <pc:docMk/>
          <pc:sldMk cId="395974474" sldId="327"/>
        </pc:sldMkLst>
        <pc:spChg chg="mod">
          <ac:chgData name="Ian Nabney" userId="d6603c99-5c95-4d2b-ba76-fe87db2f29c6" providerId="ADAL" clId="{B3AE9A3F-9F70-40B7-9026-0A90F23F3739}" dt="2021-01-24T17:12:24.101" v="1474" actId="20577"/>
          <ac:spMkLst>
            <pc:docMk/>
            <pc:sldMk cId="395974474" sldId="327"/>
            <ac:spMk id="2" creationId="{12158CF2-536C-450F-848B-5B6AFFE7345C}"/>
          </ac:spMkLst>
        </pc:spChg>
        <pc:spChg chg="add mod">
          <ac:chgData name="Ian Nabney" userId="d6603c99-5c95-4d2b-ba76-fe87db2f29c6" providerId="ADAL" clId="{B3AE9A3F-9F70-40B7-9026-0A90F23F3739}" dt="2021-01-24T17:18:33.161" v="1902" actId="20577"/>
          <ac:spMkLst>
            <pc:docMk/>
            <pc:sldMk cId="395974474" sldId="327"/>
            <ac:spMk id="6" creationId="{87C5E6D5-4B96-4EDF-A142-55D4AE4A584A}"/>
          </ac:spMkLst>
        </pc:spChg>
      </pc:sldChg>
    </pc:docChg>
  </pc:docChgLst>
  <pc:docChgLst>
    <pc:chgData name="Ian Nabney" userId="d6603c99-5c95-4d2b-ba76-fe87db2f29c6" providerId="ADAL" clId="{F63C9BB6-4D96-49E6-8102-B35E708FDD6F}"/>
    <pc:docChg chg="undo custSel addSld delSld modSld">
      <pc:chgData name="Ian Nabney" userId="d6603c99-5c95-4d2b-ba76-fe87db2f29c6" providerId="ADAL" clId="{F63C9BB6-4D96-49E6-8102-B35E708FDD6F}" dt="2022-01-23T11:23:06.467" v="1348"/>
      <pc:docMkLst>
        <pc:docMk/>
      </pc:docMkLst>
      <pc:sldChg chg="modSp mod">
        <pc:chgData name="Ian Nabney" userId="d6603c99-5c95-4d2b-ba76-fe87db2f29c6" providerId="ADAL" clId="{F63C9BB6-4D96-49E6-8102-B35E708FDD6F}" dt="2022-01-23T10:59:10.467" v="47" actId="20577"/>
        <pc:sldMkLst>
          <pc:docMk/>
          <pc:sldMk cId="0" sldId="256"/>
        </pc:sldMkLst>
        <pc:spChg chg="mod">
          <ac:chgData name="Ian Nabney" userId="d6603c99-5c95-4d2b-ba76-fe87db2f29c6" providerId="ADAL" clId="{F63C9BB6-4D96-49E6-8102-B35E708FDD6F}" dt="2022-01-23T10:59:10.467" v="47" actId="20577"/>
          <ac:spMkLst>
            <pc:docMk/>
            <pc:sldMk cId="0" sldId="256"/>
            <ac:spMk id="30722" creationId="{1EFC9091-8354-444B-BB79-2B3E0582CEE3}"/>
          </ac:spMkLst>
        </pc:spChg>
      </pc:sldChg>
      <pc:sldChg chg="del">
        <pc:chgData name="Ian Nabney" userId="d6603c99-5c95-4d2b-ba76-fe87db2f29c6" providerId="ADAL" clId="{F63C9BB6-4D96-49E6-8102-B35E708FDD6F}" dt="2022-01-23T11:18:59.470" v="1297" actId="47"/>
        <pc:sldMkLst>
          <pc:docMk/>
          <pc:sldMk cId="0" sldId="258"/>
        </pc:sldMkLst>
      </pc:sldChg>
      <pc:sldChg chg="modSp mod">
        <pc:chgData name="Ian Nabney" userId="d6603c99-5c95-4d2b-ba76-fe87db2f29c6" providerId="ADAL" clId="{F63C9BB6-4D96-49E6-8102-B35E708FDD6F}" dt="2022-01-23T11:15:40.503" v="1237" actId="15"/>
        <pc:sldMkLst>
          <pc:docMk/>
          <pc:sldMk cId="0" sldId="276"/>
        </pc:sldMkLst>
        <pc:spChg chg="mod">
          <ac:chgData name="Ian Nabney" userId="d6603c99-5c95-4d2b-ba76-fe87db2f29c6" providerId="ADAL" clId="{F63C9BB6-4D96-49E6-8102-B35E708FDD6F}" dt="2022-01-23T11:15:40.503" v="1237" actId="15"/>
          <ac:spMkLst>
            <pc:docMk/>
            <pc:sldMk cId="0" sldId="276"/>
            <ac:spMk id="32771" creationId="{8674BF37-E827-4547-8249-5CE423AC6A24}"/>
          </ac:spMkLst>
        </pc:spChg>
      </pc:sldChg>
      <pc:sldChg chg="del">
        <pc:chgData name="Ian Nabney" userId="d6603c99-5c95-4d2b-ba76-fe87db2f29c6" providerId="ADAL" clId="{F63C9BB6-4D96-49E6-8102-B35E708FDD6F}" dt="2022-01-23T11:18:59.470" v="1297" actId="47"/>
        <pc:sldMkLst>
          <pc:docMk/>
          <pc:sldMk cId="0" sldId="282"/>
        </pc:sldMkLst>
      </pc:sldChg>
      <pc:sldChg chg="addSp modSp mod">
        <pc:chgData name="Ian Nabney" userId="d6603c99-5c95-4d2b-ba76-fe87db2f29c6" providerId="ADAL" clId="{F63C9BB6-4D96-49E6-8102-B35E708FDD6F}" dt="2022-01-23T11:22:38.859" v="1345" actId="1076"/>
        <pc:sldMkLst>
          <pc:docMk/>
          <pc:sldMk cId="0" sldId="288"/>
        </pc:sldMkLst>
        <pc:spChg chg="mod">
          <ac:chgData name="Ian Nabney" userId="d6603c99-5c95-4d2b-ba76-fe87db2f29c6" providerId="ADAL" clId="{F63C9BB6-4D96-49E6-8102-B35E708FDD6F}" dt="2022-01-23T11:21:37.898" v="1341" actId="255"/>
          <ac:spMkLst>
            <pc:docMk/>
            <pc:sldMk cId="0" sldId="288"/>
            <ac:spMk id="64515" creationId="{F8CAB87E-0CEA-4786-81A2-AB5FC03D41AB}"/>
          </ac:spMkLst>
        </pc:spChg>
        <pc:picChg chg="add mod">
          <ac:chgData name="Ian Nabney" userId="d6603c99-5c95-4d2b-ba76-fe87db2f29c6" providerId="ADAL" clId="{F63C9BB6-4D96-49E6-8102-B35E708FDD6F}" dt="2022-01-23T11:22:38.859" v="1345" actId="1076"/>
          <ac:picMkLst>
            <pc:docMk/>
            <pc:sldMk cId="0" sldId="288"/>
            <ac:picMk id="2" creationId="{FCCCE940-9918-4B4A-A5E8-65B807A52E28}"/>
          </ac:picMkLst>
        </pc:picChg>
      </pc:sldChg>
      <pc:sldChg chg="modSp mod">
        <pc:chgData name="Ian Nabney" userId="d6603c99-5c95-4d2b-ba76-fe87db2f29c6" providerId="ADAL" clId="{F63C9BB6-4D96-49E6-8102-B35E708FDD6F}" dt="2022-01-23T11:18:00.984" v="1294" actId="255"/>
        <pc:sldMkLst>
          <pc:docMk/>
          <pc:sldMk cId="0" sldId="297"/>
        </pc:sldMkLst>
        <pc:spChg chg="mod">
          <ac:chgData name="Ian Nabney" userId="d6603c99-5c95-4d2b-ba76-fe87db2f29c6" providerId="ADAL" clId="{F63C9BB6-4D96-49E6-8102-B35E708FDD6F}" dt="2022-01-23T11:18:00.984" v="1294" actId="255"/>
          <ac:spMkLst>
            <pc:docMk/>
            <pc:sldMk cId="0" sldId="297"/>
            <ac:spMk id="33795" creationId="{23197C43-B85C-4ACB-B792-0B3008912482}"/>
          </ac:spMkLst>
        </pc:spChg>
      </pc:sldChg>
      <pc:sldChg chg="del">
        <pc:chgData name="Ian Nabney" userId="d6603c99-5c95-4d2b-ba76-fe87db2f29c6" providerId="ADAL" clId="{F63C9BB6-4D96-49E6-8102-B35E708FDD6F}" dt="2022-01-23T11:18:59.470" v="1297" actId="47"/>
        <pc:sldMkLst>
          <pc:docMk/>
          <pc:sldMk cId="0" sldId="298"/>
        </pc:sldMkLst>
      </pc:sldChg>
      <pc:sldChg chg="del">
        <pc:chgData name="Ian Nabney" userId="d6603c99-5c95-4d2b-ba76-fe87db2f29c6" providerId="ADAL" clId="{F63C9BB6-4D96-49E6-8102-B35E708FDD6F}" dt="2022-01-23T11:18:59.470" v="1297" actId="47"/>
        <pc:sldMkLst>
          <pc:docMk/>
          <pc:sldMk cId="0" sldId="299"/>
        </pc:sldMkLst>
      </pc:sldChg>
      <pc:sldChg chg="del">
        <pc:chgData name="Ian Nabney" userId="d6603c99-5c95-4d2b-ba76-fe87db2f29c6" providerId="ADAL" clId="{F63C9BB6-4D96-49E6-8102-B35E708FDD6F}" dt="2022-01-23T11:18:59.470" v="1297" actId="47"/>
        <pc:sldMkLst>
          <pc:docMk/>
          <pc:sldMk cId="0" sldId="301"/>
        </pc:sldMkLst>
      </pc:sldChg>
      <pc:sldChg chg="del">
        <pc:chgData name="Ian Nabney" userId="d6603c99-5c95-4d2b-ba76-fe87db2f29c6" providerId="ADAL" clId="{F63C9BB6-4D96-49E6-8102-B35E708FDD6F}" dt="2022-01-23T11:18:59.470" v="1297" actId="47"/>
        <pc:sldMkLst>
          <pc:docMk/>
          <pc:sldMk cId="0" sldId="302"/>
        </pc:sldMkLst>
      </pc:sldChg>
      <pc:sldChg chg="modTransition">
        <pc:chgData name="Ian Nabney" userId="d6603c99-5c95-4d2b-ba76-fe87db2f29c6" providerId="ADAL" clId="{F63C9BB6-4D96-49E6-8102-B35E708FDD6F}" dt="2022-01-23T11:18:40.660" v="1296"/>
        <pc:sldMkLst>
          <pc:docMk/>
          <pc:sldMk cId="4167395581" sldId="323"/>
        </pc:sldMkLst>
      </pc:sldChg>
      <pc:sldChg chg="del">
        <pc:chgData name="Ian Nabney" userId="d6603c99-5c95-4d2b-ba76-fe87db2f29c6" providerId="ADAL" clId="{F63C9BB6-4D96-49E6-8102-B35E708FDD6F}" dt="2022-01-23T11:18:28.914" v="1295" actId="2696"/>
        <pc:sldMkLst>
          <pc:docMk/>
          <pc:sldMk cId="391201338" sldId="324"/>
        </pc:sldMkLst>
      </pc:sldChg>
      <pc:sldChg chg="modTransition">
        <pc:chgData name="Ian Nabney" userId="d6603c99-5c95-4d2b-ba76-fe87db2f29c6" providerId="ADAL" clId="{F63C9BB6-4D96-49E6-8102-B35E708FDD6F}" dt="2022-01-23T11:23:06.467" v="1348"/>
        <pc:sldMkLst>
          <pc:docMk/>
          <pc:sldMk cId="3213586937" sldId="325"/>
        </pc:sldMkLst>
      </pc:sldChg>
      <pc:sldChg chg="modTransition">
        <pc:chgData name="Ian Nabney" userId="d6603c99-5c95-4d2b-ba76-fe87db2f29c6" providerId="ADAL" clId="{F63C9BB6-4D96-49E6-8102-B35E708FDD6F}" dt="2022-01-23T11:22:55.419" v="1346"/>
        <pc:sldMkLst>
          <pc:docMk/>
          <pc:sldMk cId="891527413" sldId="326"/>
        </pc:sldMkLst>
      </pc:sldChg>
      <pc:sldChg chg="modTransition">
        <pc:chgData name="Ian Nabney" userId="d6603c99-5c95-4d2b-ba76-fe87db2f29c6" providerId="ADAL" clId="{F63C9BB6-4D96-49E6-8102-B35E708FDD6F}" dt="2022-01-23T11:23:01.627" v="1347"/>
        <pc:sldMkLst>
          <pc:docMk/>
          <pc:sldMk cId="395974474" sldId="327"/>
        </pc:sldMkLst>
      </pc:sldChg>
      <pc:sldChg chg="addSp delSp modSp new del mod">
        <pc:chgData name="Ian Nabney" userId="d6603c99-5c95-4d2b-ba76-fe87db2f29c6" providerId="ADAL" clId="{F63C9BB6-4D96-49E6-8102-B35E708FDD6F}" dt="2022-01-23T11:14:40.150" v="1231" actId="2696"/>
        <pc:sldMkLst>
          <pc:docMk/>
          <pc:sldMk cId="3757856742" sldId="328"/>
        </pc:sldMkLst>
        <pc:spChg chg="add del">
          <ac:chgData name="Ian Nabney" userId="d6603c99-5c95-4d2b-ba76-fe87db2f29c6" providerId="ADAL" clId="{F63C9BB6-4D96-49E6-8102-B35E708FDD6F}" dt="2022-01-23T11:02:55.325" v="74" actId="22"/>
          <ac:spMkLst>
            <pc:docMk/>
            <pc:sldMk cId="3757856742" sldId="328"/>
            <ac:spMk id="5" creationId="{680F74B6-10FF-4AEF-812F-FFD8BAC3F76D}"/>
          </ac:spMkLst>
        </pc:spChg>
        <pc:graphicFrameChg chg="add del mod modGraphic">
          <ac:chgData name="Ian Nabney" userId="d6603c99-5c95-4d2b-ba76-fe87db2f29c6" providerId="ADAL" clId="{F63C9BB6-4D96-49E6-8102-B35E708FDD6F}" dt="2022-01-23T11:03:18.427" v="80"/>
          <ac:graphicFrameMkLst>
            <pc:docMk/>
            <pc:sldMk cId="3757856742" sldId="328"/>
            <ac:graphicFrameMk id="6" creationId="{A0FF3FAA-F3D8-4565-B56C-249CD164E21F}"/>
          </ac:graphicFrameMkLst>
        </pc:graphicFrameChg>
        <pc:graphicFrameChg chg="add mod modGraphic">
          <ac:chgData name="Ian Nabney" userId="d6603c99-5c95-4d2b-ba76-fe87db2f29c6" providerId="ADAL" clId="{F63C9BB6-4D96-49E6-8102-B35E708FDD6F}" dt="2022-01-23T11:13:56.972" v="1227" actId="20577"/>
          <ac:graphicFrameMkLst>
            <pc:docMk/>
            <pc:sldMk cId="3757856742" sldId="328"/>
            <ac:graphicFrameMk id="7" creationId="{477674A4-D3F3-4B36-821E-4325AF219F6F}"/>
          </ac:graphicFrameMkLst>
        </pc:graphicFrameChg>
      </pc:sldChg>
      <pc:sldChg chg="addSp modSp new mod">
        <pc:chgData name="Ian Nabney" userId="d6603c99-5c95-4d2b-ba76-fe87db2f29c6" providerId="ADAL" clId="{F63C9BB6-4D96-49E6-8102-B35E708FDD6F}" dt="2022-01-23T11:16:58.224" v="1241" actId="207"/>
        <pc:sldMkLst>
          <pc:docMk/>
          <pc:sldMk cId="2710396747" sldId="329"/>
        </pc:sldMkLst>
        <pc:graphicFrameChg chg="add mod modGraphic">
          <ac:chgData name="Ian Nabney" userId="d6603c99-5c95-4d2b-ba76-fe87db2f29c6" providerId="ADAL" clId="{F63C9BB6-4D96-49E6-8102-B35E708FDD6F}" dt="2022-01-23T11:16:58.224" v="1241" actId="207"/>
          <ac:graphicFrameMkLst>
            <pc:docMk/>
            <pc:sldMk cId="2710396747" sldId="329"/>
            <ac:graphicFrameMk id="2" creationId="{81F2ADE1-12DC-489C-ACDC-7395FE3BA40C}"/>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5BCFC34-8750-4489-9C8C-2DC2F19DE997}"/>
              </a:ext>
            </a:extLst>
          </p:cNvPr>
          <p:cNvSpPr>
            <a:spLocks noGrp="1" noChangeArrowheads="1"/>
          </p:cNvSpPr>
          <p:nvPr>
            <p:ph type="hdr" sz="quarter"/>
          </p:nvPr>
        </p:nvSpPr>
        <p:spPr bwMode="auto">
          <a:xfrm>
            <a:off x="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i="0">
                <a:latin typeface="Arial" charset="0"/>
              </a:defRPr>
            </a:lvl1pPr>
          </a:lstStyle>
          <a:p>
            <a:pPr>
              <a:defRPr/>
            </a:pPr>
            <a:endParaRPr lang="en-GB"/>
          </a:p>
        </p:txBody>
      </p:sp>
      <p:sp>
        <p:nvSpPr>
          <p:cNvPr id="25603" name="Rectangle 3">
            <a:extLst>
              <a:ext uri="{FF2B5EF4-FFF2-40B4-BE49-F238E27FC236}">
                <a16:creationId xmlns:a16="http://schemas.microsoft.com/office/drawing/2014/main" id="{C9987EC7-12E5-406B-81B1-7CABBBE4C172}"/>
              </a:ext>
            </a:extLst>
          </p:cNvPr>
          <p:cNvSpPr>
            <a:spLocks noGrp="1" noChangeArrowheads="1"/>
          </p:cNvSpPr>
          <p:nvPr>
            <p:ph type="dt" idx="1"/>
          </p:nvPr>
        </p:nvSpPr>
        <p:spPr bwMode="auto">
          <a:xfrm>
            <a:off x="384175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i="0">
                <a:latin typeface="Arial" charset="0"/>
              </a:defRPr>
            </a:lvl1pPr>
          </a:lstStyle>
          <a:p>
            <a:pPr>
              <a:defRPr/>
            </a:pPr>
            <a:endParaRPr lang="en-GB"/>
          </a:p>
        </p:txBody>
      </p:sp>
      <p:sp>
        <p:nvSpPr>
          <p:cNvPr id="29700" name="Rectangle 4">
            <a:extLst>
              <a:ext uri="{FF2B5EF4-FFF2-40B4-BE49-F238E27FC236}">
                <a16:creationId xmlns:a16="http://schemas.microsoft.com/office/drawing/2014/main" id="{E0DE5983-F28B-4E82-BE33-9648D9DB6BE8}"/>
              </a:ext>
            </a:extLst>
          </p:cNvPr>
          <p:cNvSpPr>
            <a:spLocks noGrp="1" noRot="1" noChangeAspect="1" noChangeArrowheads="1" noTextEdit="1"/>
          </p:cNvSpPr>
          <p:nvPr>
            <p:ph type="sldImg" idx="2"/>
          </p:nvPr>
        </p:nvSpPr>
        <p:spPr bwMode="auto">
          <a:xfrm>
            <a:off x="911225" y="744538"/>
            <a:ext cx="4959350" cy="3719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a:extLst>
              <a:ext uri="{FF2B5EF4-FFF2-40B4-BE49-F238E27FC236}">
                <a16:creationId xmlns:a16="http://schemas.microsoft.com/office/drawing/2014/main" id="{E0C60CA2-BCC8-4896-9C76-79F8DBA0A871}"/>
              </a:ext>
            </a:extLst>
          </p:cNvPr>
          <p:cNvSpPr>
            <a:spLocks noGrp="1" noChangeArrowheads="1"/>
          </p:cNvSpPr>
          <p:nvPr>
            <p:ph type="body" sz="quarter" idx="3"/>
          </p:nvPr>
        </p:nvSpPr>
        <p:spPr bwMode="auto">
          <a:xfrm>
            <a:off x="677863" y="4711700"/>
            <a:ext cx="5426075" cy="44624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5606" name="Rectangle 6">
            <a:extLst>
              <a:ext uri="{FF2B5EF4-FFF2-40B4-BE49-F238E27FC236}">
                <a16:creationId xmlns:a16="http://schemas.microsoft.com/office/drawing/2014/main" id="{5573DB28-BA47-40FB-A5AC-F5298FC1E3B0}"/>
              </a:ext>
            </a:extLst>
          </p:cNvPr>
          <p:cNvSpPr>
            <a:spLocks noGrp="1" noChangeArrowheads="1"/>
          </p:cNvSpPr>
          <p:nvPr>
            <p:ph type="ftr" sz="quarter" idx="4"/>
          </p:nvPr>
        </p:nvSpPr>
        <p:spPr bwMode="auto">
          <a:xfrm>
            <a:off x="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i="0">
                <a:latin typeface="Arial" charset="0"/>
              </a:defRPr>
            </a:lvl1pPr>
          </a:lstStyle>
          <a:p>
            <a:pPr>
              <a:defRPr/>
            </a:pPr>
            <a:endParaRPr lang="en-GB"/>
          </a:p>
        </p:txBody>
      </p:sp>
      <p:sp>
        <p:nvSpPr>
          <p:cNvPr id="25607" name="Rectangle 7">
            <a:extLst>
              <a:ext uri="{FF2B5EF4-FFF2-40B4-BE49-F238E27FC236}">
                <a16:creationId xmlns:a16="http://schemas.microsoft.com/office/drawing/2014/main" id="{6DE33CC7-25BE-4110-8539-2768A448F410}"/>
              </a:ext>
            </a:extLst>
          </p:cNvPr>
          <p:cNvSpPr>
            <a:spLocks noGrp="1" noChangeArrowheads="1"/>
          </p:cNvSpPr>
          <p:nvPr>
            <p:ph type="sldNum" sz="quarter" idx="5"/>
          </p:nvPr>
        </p:nvSpPr>
        <p:spPr bwMode="auto">
          <a:xfrm>
            <a:off x="384175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i="0"/>
            </a:lvl1pPr>
          </a:lstStyle>
          <a:p>
            <a:pPr>
              <a:defRPr/>
            </a:pPr>
            <a:fld id="{87B37559-3438-4E1F-9E1E-68290CDDA7EA}"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6900CA96-0D7B-4796-B1E3-99791A50DA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DAEF74C-9C64-4BE1-92F3-E13CA949700F}" type="slidenum">
              <a:rPr lang="en-GB" altLang="en-US" smtClean="0"/>
              <a:pPr>
                <a:spcBef>
                  <a:spcPct val="0"/>
                </a:spcBef>
              </a:pPr>
              <a:t>1</a:t>
            </a:fld>
            <a:endParaRPr lang="en-GB" altLang="en-US"/>
          </a:p>
        </p:txBody>
      </p:sp>
      <p:sp>
        <p:nvSpPr>
          <p:cNvPr id="31747" name="Rectangle 2">
            <a:extLst>
              <a:ext uri="{FF2B5EF4-FFF2-40B4-BE49-F238E27FC236}">
                <a16:creationId xmlns:a16="http://schemas.microsoft.com/office/drawing/2014/main" id="{B98F949B-DBE9-40FE-8A73-E48E0C125D35}"/>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BD47B140-F82A-4D2D-B625-00D585F5B4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a:extLst>
              <a:ext uri="{FF2B5EF4-FFF2-40B4-BE49-F238E27FC236}">
                <a16:creationId xmlns:a16="http://schemas.microsoft.com/office/drawing/2014/main" id="{19698FD5-0416-4583-ACF9-D5A79A279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588"/>
            <a:ext cx="9148763" cy="686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8">
            <a:extLst>
              <a:ext uri="{FF2B5EF4-FFF2-40B4-BE49-F238E27FC236}">
                <a16:creationId xmlns:a16="http://schemas.microsoft.com/office/drawing/2014/main" id="{96D0B0E9-600A-4711-BDE7-0D6638150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265113"/>
            <a:ext cx="21621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665163" y="2417763"/>
            <a:ext cx="4592637" cy="1439862"/>
          </a:xfrm>
        </p:spPr>
        <p:txBody>
          <a:bodyPr/>
          <a:lstStyle>
            <a:lvl1pPr>
              <a:defRPr sz="4000">
                <a:solidFill>
                  <a:srgbClr val="69923A"/>
                </a:solidFill>
              </a:defRPr>
            </a:lvl1pPr>
          </a:lstStyle>
          <a:p>
            <a:r>
              <a:rPr lang="en-GB"/>
              <a:t>Click to edit Master title style</a:t>
            </a:r>
          </a:p>
        </p:txBody>
      </p:sp>
      <p:sp>
        <p:nvSpPr>
          <p:cNvPr id="3075" name="Rectangle 3"/>
          <p:cNvSpPr>
            <a:spLocks noGrp="1" noChangeArrowheads="1"/>
          </p:cNvSpPr>
          <p:nvPr>
            <p:ph type="subTitle" idx="1"/>
          </p:nvPr>
        </p:nvSpPr>
        <p:spPr>
          <a:xfrm>
            <a:off x="665163" y="5029200"/>
            <a:ext cx="3068637" cy="1239838"/>
          </a:xfrm>
        </p:spPr>
        <p:txBody>
          <a:bodyPr/>
          <a:lstStyle>
            <a:lvl1pPr marL="0" indent="0">
              <a:lnSpc>
                <a:spcPct val="100000"/>
              </a:lnSpc>
              <a:buFontTx/>
              <a:buNone/>
              <a:defRPr>
                <a:solidFill>
                  <a:srgbClr val="69923A"/>
                </a:solidFill>
              </a:defRPr>
            </a:lvl1pPr>
          </a:lstStyle>
          <a:p>
            <a:r>
              <a:rPr lang="en-GB"/>
              <a:t>Click to edit Master subtitle style</a:t>
            </a:r>
          </a:p>
        </p:txBody>
      </p:sp>
    </p:spTree>
    <p:extLst>
      <p:ext uri="{BB962C8B-B14F-4D97-AF65-F5344CB8AC3E}">
        <p14:creationId xmlns:p14="http://schemas.microsoft.com/office/powerpoint/2010/main" val="3997185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5512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3563"/>
            <a:ext cx="1890713" cy="5554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954088" y="563563"/>
            <a:ext cx="5522912" cy="5554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8338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54088" y="563563"/>
            <a:ext cx="7566025" cy="511175"/>
          </a:xfrm>
        </p:spPr>
        <p:txBody>
          <a:bodyPr/>
          <a:lstStyle/>
          <a:p>
            <a:r>
              <a:rPr lang="en-US"/>
              <a:t>Click to edit Master title style</a:t>
            </a:r>
            <a:endParaRPr lang="en-GB"/>
          </a:p>
        </p:txBody>
      </p:sp>
      <p:sp>
        <p:nvSpPr>
          <p:cNvPr id="3" name="Text Placeholder 2"/>
          <p:cNvSpPr>
            <a:spLocks noGrp="1"/>
          </p:cNvSpPr>
          <p:nvPr>
            <p:ph type="body" sz="half" idx="1"/>
          </p:nvPr>
        </p:nvSpPr>
        <p:spPr>
          <a:xfrm>
            <a:off x="954088" y="2093913"/>
            <a:ext cx="3706812"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13300" y="2093913"/>
            <a:ext cx="3706813"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045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54088" y="563563"/>
            <a:ext cx="7566025" cy="511175"/>
          </a:xfrm>
        </p:spPr>
        <p:txBody>
          <a:bodyPr/>
          <a:lstStyle/>
          <a:p>
            <a:r>
              <a:rPr lang="en-US"/>
              <a:t>Click to edit Master title style</a:t>
            </a:r>
            <a:endParaRPr lang="en-GB"/>
          </a:p>
        </p:txBody>
      </p:sp>
      <p:sp>
        <p:nvSpPr>
          <p:cNvPr id="3" name="Table Placeholder 2"/>
          <p:cNvSpPr>
            <a:spLocks noGrp="1"/>
          </p:cNvSpPr>
          <p:nvPr>
            <p:ph type="tbl" idx="1"/>
          </p:nvPr>
        </p:nvSpPr>
        <p:spPr>
          <a:xfrm>
            <a:off x="954088" y="2093913"/>
            <a:ext cx="7566025" cy="4024312"/>
          </a:xfrm>
        </p:spPr>
        <p:txBody>
          <a:bodyPr/>
          <a:lstStyle/>
          <a:p>
            <a:pPr lvl="0"/>
            <a:endParaRPr lang="en-GB" noProof="0"/>
          </a:p>
        </p:txBody>
      </p:sp>
    </p:spTree>
    <p:extLst>
      <p:ext uri="{BB962C8B-B14F-4D97-AF65-F5344CB8AC3E}">
        <p14:creationId xmlns:p14="http://schemas.microsoft.com/office/powerpoint/2010/main" val="1029448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EC5C2A8C-9507-479A-8A37-E313EC26C145}"/>
              </a:ext>
            </a:extLst>
          </p:cNvPr>
          <p:cNvSpPr>
            <a:spLocks noChangeArrowheads="1"/>
          </p:cNvSpPr>
          <p:nvPr/>
        </p:nvSpPr>
        <p:spPr bwMode="auto">
          <a:xfrm>
            <a:off x="0" y="1143000"/>
            <a:ext cx="9144000" cy="5715000"/>
          </a:xfrm>
          <a:prstGeom prst="rect">
            <a:avLst/>
          </a:prstGeom>
          <a:solidFill>
            <a:srgbClr val="69923A"/>
          </a:solidFill>
          <a:ln w="9525">
            <a:solidFill>
              <a:schemeClr val="tx1"/>
            </a:solidFill>
            <a:miter lim="800000"/>
            <a:headEnd/>
            <a:tailEnd/>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4" name="AutoShape 8">
            <a:extLst>
              <a:ext uri="{FF2B5EF4-FFF2-40B4-BE49-F238E27FC236}">
                <a16:creationId xmlns:a16="http://schemas.microsoft.com/office/drawing/2014/main" id="{6EC211D4-7C34-4A57-BB39-F466DA76087E}"/>
              </a:ext>
            </a:extLst>
          </p:cNvPr>
          <p:cNvSpPr>
            <a:spLocks noChangeArrowheads="1"/>
          </p:cNvSpPr>
          <p:nvPr/>
        </p:nvSpPr>
        <p:spPr bwMode="auto">
          <a:xfrm rot="10800000">
            <a:off x="8423275" y="1341438"/>
            <a:ext cx="720725" cy="863600"/>
          </a:xfrm>
          <a:prstGeom prst="rtTriangle">
            <a:avLst/>
          </a:prstGeom>
          <a:solidFill>
            <a:schemeClr val="bg1"/>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5" name="Rectangle 9">
            <a:extLst>
              <a:ext uri="{FF2B5EF4-FFF2-40B4-BE49-F238E27FC236}">
                <a16:creationId xmlns:a16="http://schemas.microsoft.com/office/drawing/2014/main" id="{EBC02B59-2B14-4FF7-81D2-636FC28735C3}"/>
              </a:ext>
            </a:extLst>
          </p:cNvPr>
          <p:cNvSpPr>
            <a:spLocks noChangeArrowheads="1"/>
          </p:cNvSpPr>
          <p:nvPr/>
        </p:nvSpPr>
        <p:spPr bwMode="auto">
          <a:xfrm>
            <a:off x="0" y="0"/>
            <a:ext cx="9144000" cy="1447800"/>
          </a:xfrm>
          <a:prstGeom prst="rect">
            <a:avLst/>
          </a:prstGeom>
          <a:solidFill>
            <a:schemeClr val="bg1"/>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pic>
        <p:nvPicPr>
          <p:cNvPr id="6" name="Picture 11">
            <a:extLst>
              <a:ext uri="{FF2B5EF4-FFF2-40B4-BE49-F238E27FC236}">
                <a16:creationId xmlns:a16="http://schemas.microsoft.com/office/drawing/2014/main" id="{B6B1A404-77D3-4013-BFA2-CEAAEDC98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75" y="265113"/>
            <a:ext cx="21621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Grp="1" noChangeArrowheads="1"/>
          </p:cNvSpPr>
          <p:nvPr>
            <p:ph type="subTitle" idx="1"/>
          </p:nvPr>
        </p:nvSpPr>
        <p:spPr>
          <a:xfrm>
            <a:off x="665163" y="2427288"/>
            <a:ext cx="7851775" cy="1258887"/>
          </a:xfrm>
        </p:spPr>
        <p:txBody>
          <a:bodyPr/>
          <a:lstStyle>
            <a:lvl1pPr marL="0" indent="0">
              <a:lnSpc>
                <a:spcPct val="100000"/>
              </a:lnSpc>
              <a:buFontTx/>
              <a:buNone/>
              <a:defRPr sz="4000" b="1">
                <a:solidFill>
                  <a:schemeClr val="tx2"/>
                </a:solidFill>
              </a:defRPr>
            </a:lvl1pPr>
          </a:lstStyle>
          <a:p>
            <a:r>
              <a:rPr lang="en-GB"/>
              <a:t>Click to edit Master subtitle style</a:t>
            </a:r>
          </a:p>
        </p:txBody>
      </p:sp>
    </p:spTree>
    <p:extLst>
      <p:ext uri="{BB962C8B-B14F-4D97-AF65-F5344CB8AC3E}">
        <p14:creationId xmlns:p14="http://schemas.microsoft.com/office/powerpoint/2010/main" val="3627202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38989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62172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65163" y="2093913"/>
            <a:ext cx="3851275"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68838" y="2093913"/>
            <a:ext cx="3851275"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47992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812412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31334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82473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965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83075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483913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45454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6375" y="563563"/>
            <a:ext cx="1963738" cy="5554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65163" y="563563"/>
            <a:ext cx="5738812" cy="5554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87171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 White and Colou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7CF0BB9-D681-44B7-B6F3-924C9EA9CA19}"/>
              </a:ext>
            </a:extLst>
          </p:cNvPr>
          <p:cNvSpPr>
            <a:spLocks noGrp="1"/>
          </p:cNvSpPr>
          <p:nvPr>
            <p:ph type="dt" sz="half" idx="10"/>
          </p:nvPr>
        </p:nvSpPr>
        <p:spPr/>
        <p:txBody>
          <a:bodyPr/>
          <a:lstStyle>
            <a:lvl1pPr>
              <a:defRPr/>
            </a:lvl1pPr>
          </a:lstStyle>
          <a:p>
            <a:pPr>
              <a:defRPr/>
            </a:pPr>
            <a:fld id="{1A664DDB-F7B8-4340-8B36-54D02D5F8AE9}" type="datetime1">
              <a:rPr lang="en-GB"/>
              <a:pPr>
                <a:defRPr/>
              </a:pPr>
              <a:t>23/01/2022</a:t>
            </a:fld>
            <a:endParaRPr lang="en-GB"/>
          </a:p>
        </p:txBody>
      </p:sp>
      <p:sp>
        <p:nvSpPr>
          <p:cNvPr id="5" name="Footer Placeholder 4">
            <a:extLst>
              <a:ext uri="{FF2B5EF4-FFF2-40B4-BE49-F238E27FC236}">
                <a16:creationId xmlns:a16="http://schemas.microsoft.com/office/drawing/2014/main" id="{68521D5C-AB0C-47C1-8F65-615BA69C1659}"/>
              </a:ext>
            </a:extLst>
          </p:cNvPr>
          <p:cNvSpPr>
            <a:spLocks noGrp="1"/>
          </p:cNvSpPr>
          <p:nvPr>
            <p:ph type="ftr" sz="quarter" idx="11"/>
          </p:nvPr>
        </p:nvSpPr>
        <p:spPr/>
        <p:txBody>
          <a:bodyPr/>
          <a:lstStyle>
            <a:lvl1pPr>
              <a:defRPr>
                <a:solidFill>
                  <a:schemeClr val="bg1"/>
                </a:solidFill>
              </a:defRPr>
            </a:lvl1pPr>
          </a:lstStyle>
          <a:p>
            <a:pPr>
              <a:defRPr/>
            </a:pPr>
            <a:endParaRPr lang="en-GB"/>
          </a:p>
        </p:txBody>
      </p:sp>
      <p:sp>
        <p:nvSpPr>
          <p:cNvPr id="6" name="Slide Number Placeholder 5">
            <a:extLst>
              <a:ext uri="{FF2B5EF4-FFF2-40B4-BE49-F238E27FC236}">
                <a16:creationId xmlns:a16="http://schemas.microsoft.com/office/drawing/2014/main" id="{ECBF9EAA-E700-4516-9C43-7C7FE5C36A72}"/>
              </a:ext>
            </a:extLst>
          </p:cNvPr>
          <p:cNvSpPr>
            <a:spLocks noGrp="1"/>
          </p:cNvSpPr>
          <p:nvPr>
            <p:ph type="sldNum" sz="quarter" idx="12"/>
          </p:nvPr>
        </p:nvSpPr>
        <p:spPr/>
        <p:txBody>
          <a:bodyPr/>
          <a:lstStyle>
            <a:lvl1pPr>
              <a:defRPr/>
            </a:lvl1pPr>
          </a:lstStyle>
          <a:p>
            <a:pPr>
              <a:defRPr/>
            </a:pPr>
            <a:fld id="{891A6810-17DA-4D25-BA09-1C747B0198C0}" type="slidenum">
              <a:rPr lang="en-GB"/>
              <a:pPr>
                <a:defRPr/>
              </a:pPr>
              <a:t>‹#›</a:t>
            </a:fld>
            <a:endParaRPr lang="en-GB"/>
          </a:p>
        </p:txBody>
      </p:sp>
    </p:spTree>
    <p:extLst>
      <p:ext uri="{BB962C8B-B14F-4D97-AF65-F5344CB8AC3E}">
        <p14:creationId xmlns:p14="http://schemas.microsoft.com/office/powerpoint/2010/main" val="42511133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365126"/>
            <a:ext cx="8402400"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626"/>
            <a:ext cx="840240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A06DE7-362D-4742-9986-ED8DC2CBE551}"/>
              </a:ext>
            </a:extLst>
          </p:cNvPr>
          <p:cNvSpPr>
            <a:spLocks noGrp="1"/>
          </p:cNvSpPr>
          <p:nvPr>
            <p:ph type="dt" sz="half" idx="10"/>
          </p:nvPr>
        </p:nvSpPr>
        <p:spPr/>
        <p:txBody>
          <a:bodyPr/>
          <a:lstStyle>
            <a:lvl1pPr>
              <a:defRPr/>
            </a:lvl1pPr>
          </a:lstStyle>
          <a:p>
            <a:pPr>
              <a:defRPr/>
            </a:pPr>
            <a:fld id="{DAAAA4AC-602A-489F-BEB3-E8E14B25FF32}" type="datetime1">
              <a:rPr lang="en-GB"/>
              <a:pPr>
                <a:defRPr/>
              </a:pPr>
              <a:t>23/01/2022</a:t>
            </a:fld>
            <a:endParaRPr lang="en-GB"/>
          </a:p>
        </p:txBody>
      </p:sp>
      <p:sp>
        <p:nvSpPr>
          <p:cNvPr id="5" name="Footer Placeholder 4">
            <a:extLst>
              <a:ext uri="{FF2B5EF4-FFF2-40B4-BE49-F238E27FC236}">
                <a16:creationId xmlns:a16="http://schemas.microsoft.com/office/drawing/2014/main" id="{FABB3DC4-58DF-4F4A-B5D0-682CBEB26D32}"/>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3A667443-38D6-4B82-A6A1-18E017D6544A}"/>
              </a:ext>
            </a:extLst>
          </p:cNvPr>
          <p:cNvSpPr>
            <a:spLocks noGrp="1"/>
          </p:cNvSpPr>
          <p:nvPr>
            <p:ph type="sldNum" sz="quarter" idx="12"/>
          </p:nvPr>
        </p:nvSpPr>
        <p:spPr/>
        <p:txBody>
          <a:bodyPr/>
          <a:lstStyle>
            <a:lvl1pPr>
              <a:defRPr/>
            </a:lvl1pPr>
          </a:lstStyle>
          <a:p>
            <a:pPr>
              <a:defRPr/>
            </a:pPr>
            <a:fld id="{3322C9D7-BD7A-4D33-88F9-70928F3A8B73}" type="slidenum">
              <a:rPr lang="en-GB"/>
              <a:pPr>
                <a:defRPr/>
              </a:pPr>
              <a:t>‹#›</a:t>
            </a:fld>
            <a:endParaRPr lang="en-GB"/>
          </a:p>
        </p:txBody>
      </p:sp>
    </p:spTree>
    <p:extLst>
      <p:ext uri="{BB962C8B-B14F-4D97-AF65-F5344CB8AC3E}">
        <p14:creationId xmlns:p14="http://schemas.microsoft.com/office/powerpoint/2010/main" val="42026658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 White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BC58589-4EBF-4210-89A7-DCB530E4593A}"/>
              </a:ext>
            </a:extLst>
          </p:cNvPr>
          <p:cNvSpPr/>
          <p:nvPr/>
        </p:nvSpPr>
        <p:spPr>
          <a:xfrm>
            <a:off x="5708650" y="-4763"/>
            <a:ext cx="3435350" cy="686276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5" name="Date Placeholder 3">
            <a:extLst>
              <a:ext uri="{FF2B5EF4-FFF2-40B4-BE49-F238E27FC236}">
                <a16:creationId xmlns:a16="http://schemas.microsoft.com/office/drawing/2014/main" id="{9B01C1AE-EA67-4AB3-9690-B2A32C0D9AAD}"/>
              </a:ext>
            </a:extLst>
          </p:cNvPr>
          <p:cNvSpPr>
            <a:spLocks noGrp="1"/>
          </p:cNvSpPr>
          <p:nvPr>
            <p:ph type="dt" sz="half" idx="10"/>
          </p:nvPr>
        </p:nvSpPr>
        <p:spPr/>
        <p:txBody>
          <a:bodyPr/>
          <a:lstStyle>
            <a:lvl1pPr>
              <a:defRPr/>
            </a:lvl1pPr>
          </a:lstStyle>
          <a:p>
            <a:pPr>
              <a:defRPr/>
            </a:pPr>
            <a:fld id="{943D9F2D-9932-4726-8DBE-481141DB0BE1}" type="datetime1">
              <a:rPr lang="en-GB"/>
              <a:pPr>
                <a:defRPr/>
              </a:pPr>
              <a:t>23/01/2022</a:t>
            </a:fld>
            <a:endParaRPr lang="en-GB"/>
          </a:p>
        </p:txBody>
      </p:sp>
      <p:sp>
        <p:nvSpPr>
          <p:cNvPr id="6" name="Footer Placeholder 4">
            <a:extLst>
              <a:ext uri="{FF2B5EF4-FFF2-40B4-BE49-F238E27FC236}">
                <a16:creationId xmlns:a16="http://schemas.microsoft.com/office/drawing/2014/main" id="{0549AC14-AFE5-4EAC-A9E3-964A2CDAB981}"/>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E95661F-19D0-42E7-9D36-C3414B34F139}"/>
              </a:ext>
            </a:extLst>
          </p:cNvPr>
          <p:cNvSpPr>
            <a:spLocks noGrp="1"/>
          </p:cNvSpPr>
          <p:nvPr>
            <p:ph type="sldNum" sz="quarter" idx="12"/>
          </p:nvPr>
        </p:nvSpPr>
        <p:spPr/>
        <p:txBody>
          <a:bodyPr/>
          <a:lstStyle>
            <a:lvl1pPr>
              <a:defRPr/>
            </a:lvl1pPr>
          </a:lstStyle>
          <a:p>
            <a:pPr>
              <a:defRPr/>
            </a:pPr>
            <a:fld id="{1D6EEAA7-D1B8-4D95-8668-AAE1EF902115}" type="slidenum">
              <a:rPr lang="en-GB"/>
              <a:pPr>
                <a:defRPr/>
              </a:pPr>
              <a:t>‹#›</a:t>
            </a:fld>
            <a:endParaRPr lang="en-GB"/>
          </a:p>
        </p:txBody>
      </p:sp>
    </p:spTree>
    <p:extLst>
      <p:ext uri="{BB962C8B-B14F-4D97-AF65-F5344CB8AC3E}">
        <p14:creationId xmlns:p14="http://schemas.microsoft.com/office/powerpoint/2010/main" val="3633859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 White (Insert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pPr lvl="0"/>
            <a:r>
              <a:rPr lang="en-US" noProof="0"/>
              <a:t>Click icon to add picture</a:t>
            </a:r>
          </a:p>
        </p:txBody>
      </p:sp>
      <p:sp>
        <p:nvSpPr>
          <p:cNvPr id="5" name="Date Placeholder 3">
            <a:extLst>
              <a:ext uri="{FF2B5EF4-FFF2-40B4-BE49-F238E27FC236}">
                <a16:creationId xmlns:a16="http://schemas.microsoft.com/office/drawing/2014/main" id="{7ACCC50D-F4FD-4CA9-8F16-72D19D8B6218}"/>
              </a:ext>
            </a:extLst>
          </p:cNvPr>
          <p:cNvSpPr>
            <a:spLocks noGrp="1"/>
          </p:cNvSpPr>
          <p:nvPr>
            <p:ph type="dt" sz="half" idx="14"/>
          </p:nvPr>
        </p:nvSpPr>
        <p:spPr/>
        <p:txBody>
          <a:bodyPr/>
          <a:lstStyle>
            <a:lvl1pPr>
              <a:defRPr/>
            </a:lvl1pPr>
          </a:lstStyle>
          <a:p>
            <a:pPr>
              <a:defRPr/>
            </a:pPr>
            <a:fld id="{05912846-7A06-4B40-9C58-4B42233C3544}" type="datetime1">
              <a:rPr lang="en-GB"/>
              <a:pPr>
                <a:defRPr/>
              </a:pPr>
              <a:t>23/01/2022</a:t>
            </a:fld>
            <a:endParaRPr lang="en-GB"/>
          </a:p>
        </p:txBody>
      </p:sp>
      <p:sp>
        <p:nvSpPr>
          <p:cNvPr id="6" name="Footer Placeholder 4">
            <a:extLst>
              <a:ext uri="{FF2B5EF4-FFF2-40B4-BE49-F238E27FC236}">
                <a16:creationId xmlns:a16="http://schemas.microsoft.com/office/drawing/2014/main" id="{E088710A-9C82-4797-BBCE-DDBE3EFA964E}"/>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F1F5AB60-4A32-4AA5-AFB5-F2282DDD005B}"/>
              </a:ext>
            </a:extLst>
          </p:cNvPr>
          <p:cNvSpPr>
            <a:spLocks noGrp="1"/>
          </p:cNvSpPr>
          <p:nvPr>
            <p:ph type="sldNum" sz="quarter" idx="16"/>
          </p:nvPr>
        </p:nvSpPr>
        <p:spPr/>
        <p:txBody>
          <a:bodyPr/>
          <a:lstStyle>
            <a:lvl1pPr>
              <a:defRPr/>
            </a:lvl1pPr>
          </a:lstStyle>
          <a:p>
            <a:pPr>
              <a:defRPr/>
            </a:pPr>
            <a:fld id="{EED1C3A3-733D-4E03-8BBA-57428344C856}" type="slidenum">
              <a:rPr lang="en-GB"/>
              <a:pPr>
                <a:defRPr/>
              </a:pPr>
              <a:t>‹#›</a:t>
            </a:fld>
            <a:endParaRPr lang="en-GB"/>
          </a:p>
        </p:txBody>
      </p:sp>
    </p:spTree>
    <p:extLst>
      <p:ext uri="{BB962C8B-B14F-4D97-AF65-F5344CB8AC3E}">
        <p14:creationId xmlns:p14="http://schemas.microsoft.com/office/powerpoint/2010/main" val="15557925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 Colour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24BB02B-312F-4F64-894A-8B77BE68B99E}"/>
              </a:ext>
            </a:extLst>
          </p:cNvPr>
          <p:cNvSpPr/>
          <p:nvPr/>
        </p:nvSpPr>
        <p:spPr>
          <a:xfrm>
            <a:off x="5708650" y="-4763"/>
            <a:ext cx="3435350" cy="686276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5" name="Picture 7">
            <a:extLst>
              <a:ext uri="{FF2B5EF4-FFF2-40B4-BE49-F238E27FC236}">
                <a16:creationId xmlns:a16="http://schemas.microsoft.com/office/drawing/2014/main" id="{37316F30-8E9A-4AB2-BED1-6E3EC7CAA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325" y="222250"/>
            <a:ext cx="21320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6" name="Date Placeholder 3">
            <a:extLst>
              <a:ext uri="{FF2B5EF4-FFF2-40B4-BE49-F238E27FC236}">
                <a16:creationId xmlns:a16="http://schemas.microsoft.com/office/drawing/2014/main" id="{94BE894D-40D6-44FC-A3D5-B0127346900B}"/>
              </a:ext>
            </a:extLst>
          </p:cNvPr>
          <p:cNvSpPr>
            <a:spLocks noGrp="1"/>
          </p:cNvSpPr>
          <p:nvPr>
            <p:ph type="dt" sz="half" idx="10"/>
          </p:nvPr>
        </p:nvSpPr>
        <p:spPr/>
        <p:txBody>
          <a:bodyPr/>
          <a:lstStyle>
            <a:lvl1pPr>
              <a:defRPr smtClean="0">
                <a:solidFill>
                  <a:schemeClr val="bg1"/>
                </a:solidFill>
              </a:defRPr>
            </a:lvl1pPr>
          </a:lstStyle>
          <a:p>
            <a:pPr>
              <a:defRPr/>
            </a:pPr>
            <a:fld id="{85338417-3E6F-4BFF-9057-0066DE782A8A}" type="datetime1">
              <a:rPr lang="en-GB"/>
              <a:pPr>
                <a:defRPr/>
              </a:pPr>
              <a:t>23/01/2022</a:t>
            </a:fld>
            <a:endParaRPr lang="en-GB"/>
          </a:p>
        </p:txBody>
      </p:sp>
      <p:sp>
        <p:nvSpPr>
          <p:cNvPr id="7" name="Footer Placeholder 4">
            <a:extLst>
              <a:ext uri="{FF2B5EF4-FFF2-40B4-BE49-F238E27FC236}">
                <a16:creationId xmlns:a16="http://schemas.microsoft.com/office/drawing/2014/main" id="{EFE55132-C60A-4B29-B914-03808639C337}"/>
              </a:ext>
            </a:extLst>
          </p:cNvPr>
          <p:cNvSpPr>
            <a:spLocks noGrp="1"/>
          </p:cNvSpPr>
          <p:nvPr>
            <p:ph type="ftr" sz="quarter" idx="11"/>
          </p:nvPr>
        </p:nvSpPr>
        <p:spPr/>
        <p:txBody>
          <a:bodyPr/>
          <a:lstStyle>
            <a:lvl1pPr>
              <a:defRPr/>
            </a:lvl1pPr>
          </a:lstStyle>
          <a:p>
            <a:pPr>
              <a:defRPr/>
            </a:pPr>
            <a:endParaRPr lang="en-GB"/>
          </a:p>
        </p:txBody>
      </p:sp>
      <p:sp>
        <p:nvSpPr>
          <p:cNvPr id="8" name="Slide Number Placeholder 5">
            <a:extLst>
              <a:ext uri="{FF2B5EF4-FFF2-40B4-BE49-F238E27FC236}">
                <a16:creationId xmlns:a16="http://schemas.microsoft.com/office/drawing/2014/main" id="{B6DDBB29-5B96-470C-AE52-DE7AB427CEA0}"/>
              </a:ext>
            </a:extLst>
          </p:cNvPr>
          <p:cNvSpPr>
            <a:spLocks noGrp="1"/>
          </p:cNvSpPr>
          <p:nvPr>
            <p:ph type="sldNum" sz="quarter" idx="12"/>
          </p:nvPr>
        </p:nvSpPr>
        <p:spPr/>
        <p:txBody>
          <a:bodyPr/>
          <a:lstStyle>
            <a:lvl1pPr>
              <a:defRPr smtClean="0">
                <a:solidFill>
                  <a:schemeClr val="bg1"/>
                </a:solidFill>
              </a:defRPr>
            </a:lvl1pPr>
          </a:lstStyle>
          <a:p>
            <a:pPr>
              <a:defRPr/>
            </a:pPr>
            <a:fld id="{C67D9B06-E0D3-482C-8B23-B369CDD28B6D}" type="slidenum">
              <a:rPr lang="en-GB"/>
              <a:pPr>
                <a:defRPr/>
              </a:pPr>
              <a:t>‹#›</a:t>
            </a:fld>
            <a:endParaRPr lang="en-GB"/>
          </a:p>
        </p:txBody>
      </p:sp>
    </p:spTree>
    <p:extLst>
      <p:ext uri="{BB962C8B-B14F-4D97-AF65-F5344CB8AC3E}">
        <p14:creationId xmlns:p14="http://schemas.microsoft.com/office/powerpoint/2010/main" val="1234158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0612905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 Colour (Insert Imag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65787D98-0122-4F28-95DF-41FFB1688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325" y="222250"/>
            <a:ext cx="21320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pPr lvl="0"/>
            <a:r>
              <a:rPr lang="en-US" noProof="0"/>
              <a:t>Click icon to add picture</a:t>
            </a:r>
          </a:p>
        </p:txBody>
      </p:sp>
      <p:sp>
        <p:nvSpPr>
          <p:cNvPr id="6" name="Date Placeholder 3">
            <a:extLst>
              <a:ext uri="{FF2B5EF4-FFF2-40B4-BE49-F238E27FC236}">
                <a16:creationId xmlns:a16="http://schemas.microsoft.com/office/drawing/2014/main" id="{895AF3E1-D41F-4308-BA14-5AC580C58B1C}"/>
              </a:ext>
            </a:extLst>
          </p:cNvPr>
          <p:cNvSpPr>
            <a:spLocks noGrp="1"/>
          </p:cNvSpPr>
          <p:nvPr>
            <p:ph type="dt" sz="half" idx="14"/>
          </p:nvPr>
        </p:nvSpPr>
        <p:spPr/>
        <p:txBody>
          <a:bodyPr/>
          <a:lstStyle>
            <a:lvl1pPr>
              <a:defRPr smtClean="0">
                <a:solidFill>
                  <a:schemeClr val="bg1"/>
                </a:solidFill>
              </a:defRPr>
            </a:lvl1pPr>
          </a:lstStyle>
          <a:p>
            <a:pPr>
              <a:defRPr/>
            </a:pPr>
            <a:fld id="{3BB8CA39-6DA6-43AC-B080-DCCFD77D534A}" type="datetime1">
              <a:rPr lang="en-GB"/>
              <a:pPr>
                <a:defRPr/>
              </a:pPr>
              <a:t>23/01/2022</a:t>
            </a:fld>
            <a:endParaRPr lang="en-GB"/>
          </a:p>
        </p:txBody>
      </p:sp>
      <p:sp>
        <p:nvSpPr>
          <p:cNvPr id="8" name="Footer Placeholder 4">
            <a:extLst>
              <a:ext uri="{FF2B5EF4-FFF2-40B4-BE49-F238E27FC236}">
                <a16:creationId xmlns:a16="http://schemas.microsoft.com/office/drawing/2014/main" id="{FA5E0505-F02F-44F5-87A5-25CD29EB32E2}"/>
              </a:ext>
            </a:extLst>
          </p:cNvPr>
          <p:cNvSpPr>
            <a:spLocks noGrp="1"/>
          </p:cNvSpPr>
          <p:nvPr>
            <p:ph type="ftr" sz="quarter" idx="15"/>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E4229167-FF59-4A30-B511-E3CB7FE0315A}"/>
              </a:ext>
            </a:extLst>
          </p:cNvPr>
          <p:cNvSpPr>
            <a:spLocks noGrp="1"/>
          </p:cNvSpPr>
          <p:nvPr>
            <p:ph type="sldNum" sz="quarter" idx="16"/>
          </p:nvPr>
        </p:nvSpPr>
        <p:spPr/>
        <p:txBody>
          <a:bodyPr/>
          <a:lstStyle>
            <a:lvl1pPr>
              <a:defRPr smtClean="0">
                <a:solidFill>
                  <a:schemeClr val="bg1"/>
                </a:solidFill>
              </a:defRPr>
            </a:lvl1pPr>
          </a:lstStyle>
          <a:p>
            <a:pPr>
              <a:defRPr/>
            </a:pPr>
            <a:fld id="{B878F02F-C488-4E89-A041-182781D9BBDB}" type="slidenum">
              <a:rPr lang="en-GB"/>
              <a:pPr>
                <a:defRPr/>
              </a:pPr>
              <a:t>‹#›</a:t>
            </a:fld>
            <a:endParaRPr lang="en-GB"/>
          </a:p>
        </p:txBody>
      </p:sp>
    </p:spTree>
    <p:extLst>
      <p:ext uri="{BB962C8B-B14F-4D97-AF65-F5344CB8AC3E}">
        <p14:creationId xmlns:p14="http://schemas.microsoft.com/office/powerpoint/2010/main" val="80432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Content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907200"/>
            <a:ext cx="5259600" cy="146880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2433600"/>
            <a:ext cx="5259600" cy="333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68580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pPr lvl="0"/>
            <a:r>
              <a:rPr lang="en-US" noProof="0"/>
              <a:t>Click icon to add picture</a:t>
            </a:r>
          </a:p>
        </p:txBody>
      </p:sp>
      <p:sp>
        <p:nvSpPr>
          <p:cNvPr id="5" name="Date Placeholder 3">
            <a:extLst>
              <a:ext uri="{FF2B5EF4-FFF2-40B4-BE49-F238E27FC236}">
                <a16:creationId xmlns:a16="http://schemas.microsoft.com/office/drawing/2014/main" id="{B94BB099-003D-4E6A-96EA-8A08451144EA}"/>
              </a:ext>
            </a:extLst>
          </p:cNvPr>
          <p:cNvSpPr>
            <a:spLocks noGrp="1"/>
          </p:cNvSpPr>
          <p:nvPr>
            <p:ph type="dt" sz="half" idx="14"/>
          </p:nvPr>
        </p:nvSpPr>
        <p:spPr/>
        <p:txBody>
          <a:bodyPr/>
          <a:lstStyle>
            <a:lvl1pPr>
              <a:defRPr/>
            </a:lvl1pPr>
          </a:lstStyle>
          <a:p>
            <a:pPr>
              <a:defRPr/>
            </a:pPr>
            <a:fld id="{F4EB1B16-47AC-4D2E-99C1-B92EA25D7546}" type="datetime1">
              <a:rPr lang="en-GB"/>
              <a:pPr>
                <a:defRPr/>
              </a:pPr>
              <a:t>23/01/2022</a:t>
            </a:fld>
            <a:endParaRPr lang="en-GB"/>
          </a:p>
        </p:txBody>
      </p:sp>
      <p:sp>
        <p:nvSpPr>
          <p:cNvPr id="6" name="Footer Placeholder 4">
            <a:extLst>
              <a:ext uri="{FF2B5EF4-FFF2-40B4-BE49-F238E27FC236}">
                <a16:creationId xmlns:a16="http://schemas.microsoft.com/office/drawing/2014/main" id="{CB5AFA87-E345-4CA5-8F9E-A61D06BD42A1}"/>
              </a:ext>
            </a:extLst>
          </p:cNvPr>
          <p:cNvSpPr>
            <a:spLocks noGrp="1"/>
          </p:cNvSpPr>
          <p:nvPr>
            <p:ph type="ftr" sz="quarter" idx="15"/>
          </p:nvPr>
        </p:nvSpPr>
        <p:spPr/>
        <p:txBody>
          <a:bodyPr/>
          <a:lstStyle>
            <a:lvl1pPr>
              <a:defRPr/>
            </a:lvl1pPr>
          </a:lstStyle>
          <a:p>
            <a:pPr>
              <a:defRPr/>
            </a:pPr>
            <a:endParaRPr lang="en-GB"/>
          </a:p>
        </p:txBody>
      </p:sp>
      <p:sp>
        <p:nvSpPr>
          <p:cNvPr id="8" name="Slide Number Placeholder 5">
            <a:extLst>
              <a:ext uri="{FF2B5EF4-FFF2-40B4-BE49-F238E27FC236}">
                <a16:creationId xmlns:a16="http://schemas.microsoft.com/office/drawing/2014/main" id="{C9F77067-B4CF-4127-8FAA-C02A3E95EBA8}"/>
              </a:ext>
            </a:extLst>
          </p:cNvPr>
          <p:cNvSpPr>
            <a:spLocks noGrp="1"/>
          </p:cNvSpPr>
          <p:nvPr>
            <p:ph type="sldNum" sz="quarter" idx="16"/>
          </p:nvPr>
        </p:nvSpPr>
        <p:spPr/>
        <p:txBody>
          <a:bodyPr/>
          <a:lstStyle>
            <a:lvl1pPr>
              <a:defRPr/>
            </a:lvl1pPr>
          </a:lstStyle>
          <a:p>
            <a:pPr>
              <a:defRPr/>
            </a:pPr>
            <a:fld id="{135877E6-CFA9-460C-AD53-BE61A6308504}" type="slidenum">
              <a:rPr lang="en-GB"/>
              <a:pPr>
                <a:defRPr/>
              </a:pPr>
              <a:t>‹#›</a:t>
            </a:fld>
            <a:endParaRPr lang="en-GB"/>
          </a:p>
        </p:txBody>
      </p:sp>
    </p:spTree>
    <p:extLst>
      <p:ext uri="{BB962C8B-B14F-4D97-AF65-F5344CB8AC3E}">
        <p14:creationId xmlns:p14="http://schemas.microsoft.com/office/powerpoint/2010/main" val="32506243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DCD42EC-D67E-4769-BCD6-6853A1314718}"/>
              </a:ext>
            </a:extLst>
          </p:cNvPr>
          <p:cNvSpPr>
            <a:spLocks noGrp="1"/>
          </p:cNvSpPr>
          <p:nvPr>
            <p:ph type="dt" sz="half" idx="10"/>
          </p:nvPr>
        </p:nvSpPr>
        <p:spPr/>
        <p:txBody>
          <a:bodyPr/>
          <a:lstStyle>
            <a:lvl1pPr>
              <a:defRPr/>
            </a:lvl1pPr>
          </a:lstStyle>
          <a:p>
            <a:pPr>
              <a:defRPr/>
            </a:pPr>
            <a:fld id="{C11B097B-E4DF-49E1-B374-2855245427A4}" type="datetime1">
              <a:rPr lang="en-GB"/>
              <a:pPr>
                <a:defRPr/>
              </a:pPr>
              <a:t>23/01/2022</a:t>
            </a:fld>
            <a:endParaRPr lang="en-GB"/>
          </a:p>
        </p:txBody>
      </p:sp>
      <p:sp>
        <p:nvSpPr>
          <p:cNvPr id="6" name="Footer Placeholder 5">
            <a:extLst>
              <a:ext uri="{FF2B5EF4-FFF2-40B4-BE49-F238E27FC236}">
                <a16:creationId xmlns:a16="http://schemas.microsoft.com/office/drawing/2014/main" id="{41D32AC5-2C74-4E6B-A329-7D2AC17C6AFE}"/>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ED4949BA-C7D8-4533-A33A-FA4FDCCBF5AB}"/>
              </a:ext>
            </a:extLst>
          </p:cNvPr>
          <p:cNvSpPr>
            <a:spLocks noGrp="1"/>
          </p:cNvSpPr>
          <p:nvPr>
            <p:ph type="sldNum" sz="quarter" idx="12"/>
          </p:nvPr>
        </p:nvSpPr>
        <p:spPr/>
        <p:txBody>
          <a:bodyPr/>
          <a:lstStyle>
            <a:lvl1pPr>
              <a:defRPr/>
            </a:lvl1pPr>
          </a:lstStyle>
          <a:p>
            <a:pPr>
              <a:defRPr/>
            </a:pPr>
            <a:fld id="{BF2B9201-5EC8-4A99-AE8D-33B2CDA1DBFD}" type="slidenum">
              <a:rPr lang="en-GB"/>
              <a:pPr>
                <a:defRPr/>
              </a:pPr>
              <a:t>‹#›</a:t>
            </a:fld>
            <a:endParaRPr lang="en-GB"/>
          </a:p>
        </p:txBody>
      </p:sp>
    </p:spTree>
    <p:extLst>
      <p:ext uri="{BB962C8B-B14F-4D97-AF65-F5344CB8AC3E}">
        <p14:creationId xmlns:p14="http://schemas.microsoft.com/office/powerpoint/2010/main" val="2171042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825626"/>
            <a:ext cx="4143600" cy="3851275"/>
          </a:xfrm>
        </p:spPr>
        <p:txBody>
          <a:bodyPr/>
          <a:lstStyle>
            <a:lvl1pPr>
              <a:defRPr/>
            </a:lvl1pPr>
          </a:lstStyle>
          <a:p>
            <a:pPr lvl="0"/>
            <a:r>
              <a:rPr lang="en-US" noProof="0"/>
              <a:t>Click icon to add picture</a:t>
            </a:r>
            <a:endParaRPr lang="en-GB" noProof="0"/>
          </a:p>
        </p:txBody>
      </p:sp>
      <p:sp>
        <p:nvSpPr>
          <p:cNvPr id="5" name="Date Placeholder 4">
            <a:extLst>
              <a:ext uri="{FF2B5EF4-FFF2-40B4-BE49-F238E27FC236}">
                <a16:creationId xmlns:a16="http://schemas.microsoft.com/office/drawing/2014/main" id="{9CA4AB38-72E8-4EF6-86AE-E57C16D3700E}"/>
              </a:ext>
            </a:extLst>
          </p:cNvPr>
          <p:cNvSpPr>
            <a:spLocks noGrp="1"/>
          </p:cNvSpPr>
          <p:nvPr>
            <p:ph type="dt" sz="half" idx="14"/>
          </p:nvPr>
        </p:nvSpPr>
        <p:spPr/>
        <p:txBody>
          <a:bodyPr/>
          <a:lstStyle>
            <a:lvl1pPr>
              <a:defRPr/>
            </a:lvl1pPr>
          </a:lstStyle>
          <a:p>
            <a:pPr>
              <a:defRPr/>
            </a:pPr>
            <a:fld id="{6CE2869F-F472-45FC-943D-A79C8190976D}" type="datetime1">
              <a:rPr lang="en-GB"/>
              <a:pPr>
                <a:defRPr/>
              </a:pPr>
              <a:t>23/01/2022</a:t>
            </a:fld>
            <a:endParaRPr lang="en-GB"/>
          </a:p>
        </p:txBody>
      </p:sp>
      <p:sp>
        <p:nvSpPr>
          <p:cNvPr id="6" name="Footer Placeholder 5">
            <a:extLst>
              <a:ext uri="{FF2B5EF4-FFF2-40B4-BE49-F238E27FC236}">
                <a16:creationId xmlns:a16="http://schemas.microsoft.com/office/drawing/2014/main" id="{E06DAE7F-C0D3-4540-AC78-5D4E188A0790}"/>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E67D26BF-432E-4C86-8331-C1345B599187}"/>
              </a:ext>
            </a:extLst>
          </p:cNvPr>
          <p:cNvSpPr>
            <a:spLocks noGrp="1"/>
          </p:cNvSpPr>
          <p:nvPr>
            <p:ph type="sldNum" sz="quarter" idx="16"/>
          </p:nvPr>
        </p:nvSpPr>
        <p:spPr/>
        <p:txBody>
          <a:bodyPr/>
          <a:lstStyle>
            <a:lvl1pPr>
              <a:defRPr/>
            </a:lvl1pPr>
          </a:lstStyle>
          <a:p>
            <a:pPr>
              <a:defRPr/>
            </a:pPr>
            <a:fld id="{E2187135-3C6A-4087-ACD3-911A6D361F8E}" type="slidenum">
              <a:rPr lang="en-GB"/>
              <a:pPr>
                <a:defRPr/>
              </a:pPr>
              <a:t>‹#›</a:t>
            </a:fld>
            <a:endParaRPr lang="en-GB"/>
          </a:p>
        </p:txBody>
      </p:sp>
    </p:spTree>
    <p:extLst>
      <p:ext uri="{BB962C8B-B14F-4D97-AF65-F5344CB8AC3E}">
        <p14:creationId xmlns:p14="http://schemas.microsoft.com/office/powerpoint/2010/main" val="37301332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66A58D-B396-42C3-A446-062954CF9B77}"/>
              </a:ext>
            </a:extLst>
          </p:cNvPr>
          <p:cNvSpPr/>
          <p:nvPr/>
        </p:nvSpPr>
        <p:spPr>
          <a:xfrm>
            <a:off x="0" y="0"/>
            <a:ext cx="9144000" cy="56324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447566"/>
            <a:ext cx="8402400" cy="4737451"/>
          </a:xfrm>
          <a:prstGeom prst="rect">
            <a:avLst/>
          </a:prstGeom>
        </p:spPr>
        <p:txBody>
          <a:bodyPr/>
          <a:lstStyle>
            <a:lvl1pPr>
              <a:defRPr/>
            </a:lvl1pPr>
          </a:lstStyle>
          <a:p>
            <a:pPr lvl="0"/>
            <a:r>
              <a:rPr lang="en-US" noProof="0"/>
              <a:t>Click icon to add picture</a:t>
            </a:r>
          </a:p>
        </p:txBody>
      </p:sp>
      <p:sp>
        <p:nvSpPr>
          <p:cNvPr id="9" name="Title 1">
            <a:extLst>
              <a:ext uri="{FF2B5EF4-FFF2-40B4-BE49-F238E27FC236}">
                <a16:creationId xmlns:a16="http://schemas.microsoft.com/office/drawing/2014/main" id="{E5AB8804-944C-44FE-AC90-21977F1B78F3}"/>
              </a:ext>
            </a:extLst>
          </p:cNvPr>
          <p:cNvSpPr>
            <a:spLocks noGrp="1"/>
          </p:cNvSpPr>
          <p:nvPr>
            <p:ph type="title"/>
          </p:nvPr>
        </p:nvSpPr>
        <p:spPr>
          <a:xfrm>
            <a:off x="5628824" y="5797497"/>
            <a:ext cx="3143250" cy="920396"/>
          </a:xfrm>
        </p:spPr>
        <p:txBody>
          <a:bodyPr anchor="b"/>
          <a:lstStyle>
            <a:lvl1pPr>
              <a:defRPr sz="2400"/>
            </a:lvl1pPr>
          </a:lstStyle>
          <a:p>
            <a:r>
              <a:rPr lang="en-US"/>
              <a:t>Click to edit Master title style</a:t>
            </a:r>
            <a:endParaRPr lang="en-GB"/>
          </a:p>
        </p:txBody>
      </p:sp>
      <p:sp>
        <p:nvSpPr>
          <p:cNvPr id="5" name="Date Placeholder 2">
            <a:extLst>
              <a:ext uri="{FF2B5EF4-FFF2-40B4-BE49-F238E27FC236}">
                <a16:creationId xmlns:a16="http://schemas.microsoft.com/office/drawing/2014/main" id="{F96EE377-27A5-4D9F-9F29-FCA7B3086870}"/>
              </a:ext>
            </a:extLst>
          </p:cNvPr>
          <p:cNvSpPr>
            <a:spLocks noGrp="1"/>
          </p:cNvSpPr>
          <p:nvPr>
            <p:ph type="dt" sz="half" idx="14"/>
          </p:nvPr>
        </p:nvSpPr>
        <p:spPr/>
        <p:txBody>
          <a:bodyPr/>
          <a:lstStyle>
            <a:lvl1pPr>
              <a:defRPr/>
            </a:lvl1pPr>
          </a:lstStyle>
          <a:p>
            <a:pPr>
              <a:defRPr/>
            </a:pPr>
            <a:fld id="{2344F369-CAD3-4818-9564-EF163E89707B}" type="datetime1">
              <a:rPr lang="en-GB"/>
              <a:pPr>
                <a:defRPr/>
              </a:pPr>
              <a:t>23/01/2022</a:t>
            </a:fld>
            <a:endParaRPr lang="en-GB"/>
          </a:p>
        </p:txBody>
      </p:sp>
      <p:sp>
        <p:nvSpPr>
          <p:cNvPr id="7" name="Footer Placeholder 3">
            <a:extLst>
              <a:ext uri="{FF2B5EF4-FFF2-40B4-BE49-F238E27FC236}">
                <a16:creationId xmlns:a16="http://schemas.microsoft.com/office/drawing/2014/main" id="{E42783E8-983A-49E7-8F46-3379DBB4CB71}"/>
              </a:ext>
            </a:extLst>
          </p:cNvPr>
          <p:cNvSpPr>
            <a:spLocks noGrp="1"/>
          </p:cNvSpPr>
          <p:nvPr>
            <p:ph type="ftr" sz="quarter" idx="15"/>
          </p:nvPr>
        </p:nvSpPr>
        <p:spPr/>
        <p:txBody>
          <a:bodyPr/>
          <a:lstStyle>
            <a:lvl1pPr>
              <a:defRPr/>
            </a:lvl1pPr>
          </a:lstStyle>
          <a:p>
            <a:pPr>
              <a:defRPr/>
            </a:pPr>
            <a:endParaRPr lang="en-GB"/>
          </a:p>
        </p:txBody>
      </p:sp>
      <p:sp>
        <p:nvSpPr>
          <p:cNvPr id="8" name="Slide Number Placeholder 4">
            <a:extLst>
              <a:ext uri="{FF2B5EF4-FFF2-40B4-BE49-F238E27FC236}">
                <a16:creationId xmlns:a16="http://schemas.microsoft.com/office/drawing/2014/main" id="{B5FDFADE-E8C6-42A5-8E98-F27EDC3F28BA}"/>
              </a:ext>
            </a:extLst>
          </p:cNvPr>
          <p:cNvSpPr>
            <a:spLocks noGrp="1"/>
          </p:cNvSpPr>
          <p:nvPr>
            <p:ph type="sldNum" sz="quarter" idx="16"/>
          </p:nvPr>
        </p:nvSpPr>
        <p:spPr/>
        <p:txBody>
          <a:bodyPr/>
          <a:lstStyle>
            <a:lvl1pPr>
              <a:defRPr/>
            </a:lvl1pPr>
          </a:lstStyle>
          <a:p>
            <a:pPr>
              <a:defRPr/>
            </a:pPr>
            <a:fld id="{27ED585F-DF48-42F9-ACBA-3B0DA106ABCE}" type="slidenum">
              <a:rPr lang="en-GB"/>
              <a:pPr>
                <a:defRPr/>
              </a:pPr>
              <a:t>‹#›</a:t>
            </a:fld>
            <a:endParaRPr lang="en-GB"/>
          </a:p>
        </p:txBody>
      </p:sp>
    </p:spTree>
    <p:extLst>
      <p:ext uri="{BB962C8B-B14F-4D97-AF65-F5344CB8AC3E}">
        <p14:creationId xmlns:p14="http://schemas.microsoft.com/office/powerpoint/2010/main" val="32407918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ull Blee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p:nvPr>
        </p:nvSpPr>
        <p:spPr>
          <a:xfrm>
            <a:off x="0" y="0"/>
            <a:ext cx="9144000" cy="5689600"/>
          </a:xfrm>
          <a:prstGeom prst="rect">
            <a:avLst/>
          </a:prstGeom>
        </p:spPr>
        <p:txBody>
          <a:bodyPr/>
          <a:lstStyle>
            <a:lvl1pPr>
              <a:defRPr/>
            </a:lvl1pPr>
          </a:lstStyle>
          <a:p>
            <a:pPr lvl="0"/>
            <a:r>
              <a:rPr lang="en-US" noProof="0"/>
              <a:t>Click icon to add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p:nvPr>
        </p:nvSpPr>
        <p:spPr>
          <a:xfrm>
            <a:off x="5628824" y="5797497"/>
            <a:ext cx="3143250" cy="920396"/>
          </a:xfrm>
        </p:spPr>
        <p:txBody>
          <a:bodyPr anchor="b"/>
          <a:lstStyle>
            <a:lvl1pPr>
              <a:defRPr sz="2400"/>
            </a:lvl1pPr>
          </a:lstStyle>
          <a:p>
            <a:r>
              <a:rPr lang="en-US"/>
              <a:t>Click to edit Master title style</a:t>
            </a:r>
            <a:endParaRPr lang="en-GB"/>
          </a:p>
        </p:txBody>
      </p:sp>
      <p:sp>
        <p:nvSpPr>
          <p:cNvPr id="4" name="Date Placeholder 2">
            <a:extLst>
              <a:ext uri="{FF2B5EF4-FFF2-40B4-BE49-F238E27FC236}">
                <a16:creationId xmlns:a16="http://schemas.microsoft.com/office/drawing/2014/main" id="{F6F9ADFD-16F6-4241-872B-7E5F486CF54E}"/>
              </a:ext>
            </a:extLst>
          </p:cNvPr>
          <p:cNvSpPr>
            <a:spLocks noGrp="1"/>
          </p:cNvSpPr>
          <p:nvPr>
            <p:ph type="dt" sz="half" idx="14"/>
          </p:nvPr>
        </p:nvSpPr>
        <p:spPr/>
        <p:txBody>
          <a:bodyPr/>
          <a:lstStyle>
            <a:lvl1pPr>
              <a:defRPr/>
            </a:lvl1pPr>
          </a:lstStyle>
          <a:p>
            <a:pPr>
              <a:defRPr/>
            </a:pPr>
            <a:fld id="{84B89B2E-8B73-46F8-AF95-17249E246D86}" type="datetime1">
              <a:rPr lang="en-GB"/>
              <a:pPr>
                <a:defRPr/>
              </a:pPr>
              <a:t>23/01/2022</a:t>
            </a:fld>
            <a:endParaRPr lang="en-GB"/>
          </a:p>
        </p:txBody>
      </p:sp>
      <p:sp>
        <p:nvSpPr>
          <p:cNvPr id="5" name="Footer Placeholder 3">
            <a:extLst>
              <a:ext uri="{FF2B5EF4-FFF2-40B4-BE49-F238E27FC236}">
                <a16:creationId xmlns:a16="http://schemas.microsoft.com/office/drawing/2014/main" id="{EC78599B-A145-4B2D-AA41-72A52C28EB7F}"/>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4">
            <a:extLst>
              <a:ext uri="{FF2B5EF4-FFF2-40B4-BE49-F238E27FC236}">
                <a16:creationId xmlns:a16="http://schemas.microsoft.com/office/drawing/2014/main" id="{19C5473B-821B-4642-AB8D-2DB9153728D7}"/>
              </a:ext>
            </a:extLst>
          </p:cNvPr>
          <p:cNvSpPr>
            <a:spLocks noGrp="1"/>
          </p:cNvSpPr>
          <p:nvPr>
            <p:ph type="sldNum" sz="quarter" idx="16"/>
          </p:nvPr>
        </p:nvSpPr>
        <p:spPr/>
        <p:txBody>
          <a:bodyPr/>
          <a:lstStyle>
            <a:lvl1pPr>
              <a:defRPr/>
            </a:lvl1pPr>
          </a:lstStyle>
          <a:p>
            <a:pPr>
              <a:defRPr/>
            </a:pPr>
            <a:fld id="{00DFE09A-49D6-4A62-B4AA-BD55395534F5}" type="slidenum">
              <a:rPr lang="en-GB"/>
              <a:pPr>
                <a:defRPr/>
              </a:pPr>
              <a:t>‹#›</a:t>
            </a:fld>
            <a:endParaRPr lang="en-GB"/>
          </a:p>
        </p:txBody>
      </p:sp>
    </p:spTree>
    <p:extLst>
      <p:ext uri="{BB962C8B-B14F-4D97-AF65-F5344CB8AC3E}">
        <p14:creationId xmlns:p14="http://schemas.microsoft.com/office/powerpoint/2010/main" val="3104183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9C48F8E-3C8E-45C7-9C5C-DBA7BBEF4D61}"/>
              </a:ext>
            </a:extLst>
          </p:cNvPr>
          <p:cNvSpPr>
            <a:spLocks noGrp="1"/>
          </p:cNvSpPr>
          <p:nvPr>
            <p:ph type="dt" sz="half" idx="10"/>
          </p:nvPr>
        </p:nvSpPr>
        <p:spPr/>
        <p:txBody>
          <a:bodyPr/>
          <a:lstStyle>
            <a:lvl1pPr>
              <a:defRPr/>
            </a:lvl1pPr>
          </a:lstStyle>
          <a:p>
            <a:pPr>
              <a:defRPr/>
            </a:pPr>
            <a:fld id="{7369C7AC-9293-42D1-9E05-A19086982E44}" type="datetime1">
              <a:rPr lang="en-GB"/>
              <a:pPr>
                <a:defRPr/>
              </a:pPr>
              <a:t>23/01/2022</a:t>
            </a:fld>
            <a:endParaRPr lang="en-GB"/>
          </a:p>
        </p:txBody>
      </p:sp>
      <p:sp>
        <p:nvSpPr>
          <p:cNvPr id="4" name="Footer Placeholder 3">
            <a:extLst>
              <a:ext uri="{FF2B5EF4-FFF2-40B4-BE49-F238E27FC236}">
                <a16:creationId xmlns:a16="http://schemas.microsoft.com/office/drawing/2014/main" id="{B879EBD9-BAAC-4038-BEBC-7D2E983483E4}"/>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4">
            <a:extLst>
              <a:ext uri="{FF2B5EF4-FFF2-40B4-BE49-F238E27FC236}">
                <a16:creationId xmlns:a16="http://schemas.microsoft.com/office/drawing/2014/main" id="{FF6A7F8A-D798-4C76-9F5F-9919DE0EE38B}"/>
              </a:ext>
            </a:extLst>
          </p:cNvPr>
          <p:cNvSpPr>
            <a:spLocks noGrp="1"/>
          </p:cNvSpPr>
          <p:nvPr>
            <p:ph type="sldNum" sz="quarter" idx="12"/>
          </p:nvPr>
        </p:nvSpPr>
        <p:spPr/>
        <p:txBody>
          <a:bodyPr/>
          <a:lstStyle>
            <a:lvl1pPr>
              <a:defRPr/>
            </a:lvl1pPr>
          </a:lstStyle>
          <a:p>
            <a:pPr>
              <a:defRPr/>
            </a:pPr>
            <a:fld id="{E2A8EE50-6068-4827-B651-6F9B5B0487E3}" type="slidenum">
              <a:rPr lang="en-GB"/>
              <a:pPr>
                <a:defRPr/>
              </a:pPr>
              <a:t>‹#›</a:t>
            </a:fld>
            <a:endParaRPr lang="en-GB"/>
          </a:p>
        </p:txBody>
      </p:sp>
    </p:spTree>
    <p:extLst>
      <p:ext uri="{BB962C8B-B14F-4D97-AF65-F5344CB8AC3E}">
        <p14:creationId xmlns:p14="http://schemas.microsoft.com/office/powerpoint/2010/main" val="18246931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A640DC-E041-40D6-9DDB-740E2BFC31EB}"/>
              </a:ext>
            </a:extLst>
          </p:cNvPr>
          <p:cNvSpPr>
            <a:spLocks noGrp="1"/>
          </p:cNvSpPr>
          <p:nvPr>
            <p:ph type="dt" sz="half" idx="10"/>
          </p:nvPr>
        </p:nvSpPr>
        <p:spPr/>
        <p:txBody>
          <a:bodyPr/>
          <a:lstStyle>
            <a:lvl1pPr>
              <a:defRPr/>
            </a:lvl1pPr>
          </a:lstStyle>
          <a:p>
            <a:pPr>
              <a:defRPr/>
            </a:pPr>
            <a:fld id="{09B709EE-233D-4379-A7DA-B5504C3CAFFC}" type="datetime1">
              <a:rPr lang="en-GB"/>
              <a:pPr>
                <a:defRPr/>
              </a:pPr>
              <a:t>23/01/2022</a:t>
            </a:fld>
            <a:endParaRPr lang="en-GB"/>
          </a:p>
        </p:txBody>
      </p:sp>
      <p:sp>
        <p:nvSpPr>
          <p:cNvPr id="3" name="Footer Placeholder 2">
            <a:extLst>
              <a:ext uri="{FF2B5EF4-FFF2-40B4-BE49-F238E27FC236}">
                <a16:creationId xmlns:a16="http://schemas.microsoft.com/office/drawing/2014/main" id="{4C3B89F3-DEAE-4E61-9A35-C774EAE32C58}"/>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3">
            <a:extLst>
              <a:ext uri="{FF2B5EF4-FFF2-40B4-BE49-F238E27FC236}">
                <a16:creationId xmlns:a16="http://schemas.microsoft.com/office/drawing/2014/main" id="{22538F62-7902-4236-8585-C47EE118DC1F}"/>
              </a:ext>
            </a:extLst>
          </p:cNvPr>
          <p:cNvSpPr>
            <a:spLocks noGrp="1"/>
          </p:cNvSpPr>
          <p:nvPr>
            <p:ph type="sldNum" sz="quarter" idx="12"/>
          </p:nvPr>
        </p:nvSpPr>
        <p:spPr/>
        <p:txBody>
          <a:bodyPr/>
          <a:lstStyle>
            <a:lvl1pPr>
              <a:defRPr/>
            </a:lvl1pPr>
          </a:lstStyle>
          <a:p>
            <a:pPr>
              <a:defRPr/>
            </a:pPr>
            <a:fld id="{98437914-C2B2-4ECE-B1A4-B638D880D97A}" type="slidenum">
              <a:rPr lang="en-GB"/>
              <a:pPr>
                <a:defRPr/>
              </a:pPr>
              <a:t>‹#›</a:t>
            </a:fld>
            <a:endParaRPr lang="en-GB"/>
          </a:p>
        </p:txBody>
      </p:sp>
    </p:spTree>
    <p:extLst>
      <p:ext uri="{BB962C8B-B14F-4D97-AF65-F5344CB8AC3E}">
        <p14:creationId xmlns:p14="http://schemas.microsoft.com/office/powerpoint/2010/main" val="3976073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28626" y="455084"/>
            <a:ext cx="8445500" cy="1206880"/>
          </a:xfrm>
          <a:prstGeom prst="rect">
            <a:avLst/>
          </a:prstGeom>
        </p:spPr>
        <p:txBody>
          <a:bodyPr/>
          <a:lstStyle>
            <a:lvl1pPr marL="0" indent="0">
              <a:buNone/>
              <a:defRPr b="1">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a:t>Edit Master text styles</a:t>
            </a:r>
          </a:p>
        </p:txBody>
      </p:sp>
      <p:sp>
        <p:nvSpPr>
          <p:cNvPr id="7" name="Text Placeholder 6"/>
          <p:cNvSpPr>
            <a:spLocks noGrp="1"/>
          </p:cNvSpPr>
          <p:nvPr>
            <p:ph type="body" sz="quarter" idx="12"/>
          </p:nvPr>
        </p:nvSpPr>
        <p:spPr>
          <a:xfrm>
            <a:off x="428626" y="1790301"/>
            <a:ext cx="8450263" cy="3901417"/>
          </a:xfrm>
          <a:prstGeom prst="rect">
            <a:avLst/>
          </a:prstGeom>
        </p:spPr>
        <p:txBody>
          <a:bodyPr/>
          <a:lstStyle>
            <a:lvl1pPr marL="457189" indent="-457189">
              <a:buFont typeface="Arial" charset="0"/>
              <a:buChar char="•"/>
              <a:defRPr>
                <a:latin typeface="Arial" charset="0"/>
                <a:ea typeface="Arial" charset="0"/>
                <a:cs typeface="Arial" charset="0"/>
              </a:defRPr>
            </a:lvl1pPr>
            <a:lvl2pPr marL="914378" indent="-457189">
              <a:buFont typeface="Arial" charset="0"/>
              <a:buChar char="•"/>
              <a:defRPr>
                <a:latin typeface="Arial" charset="0"/>
                <a:ea typeface="Arial" charset="0"/>
                <a:cs typeface="Arial" charset="0"/>
              </a:defRPr>
            </a:lvl2pPr>
            <a:lvl3pPr marL="1257269" indent="-342892">
              <a:buFont typeface="Arial" charset="0"/>
              <a:buChar char="•"/>
              <a:defRPr>
                <a:latin typeface="Arial" charset="0"/>
                <a:ea typeface="Arial" charset="0"/>
                <a:cs typeface="Arial" charset="0"/>
              </a:defRPr>
            </a:lvl3pPr>
            <a:lvl4pPr marL="1714457" indent="-342892">
              <a:buFont typeface="Arial" charset="0"/>
              <a:buChar char="•"/>
              <a:defRPr>
                <a:latin typeface="Arial" charset="0"/>
                <a:ea typeface="Arial" charset="0"/>
                <a:cs typeface="Arial" charset="0"/>
              </a:defRPr>
            </a:lvl4pPr>
            <a:lvl5pPr marL="2171646" indent="-342892">
              <a:buFont typeface="Arial" charset="0"/>
              <a:buChar cha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AF351A20-3A9E-49E7-A28B-82E0BE7C06E3}"/>
              </a:ext>
            </a:extLst>
          </p:cNvPr>
          <p:cNvSpPr>
            <a:spLocks noGrp="1"/>
          </p:cNvSpPr>
          <p:nvPr>
            <p:ph type="sldNum" sz="quarter" idx="13"/>
          </p:nvPr>
        </p:nvSpPr>
        <p:spPr/>
        <p:txBody>
          <a:bodyPr/>
          <a:lstStyle>
            <a:lvl1pPr>
              <a:defRPr/>
            </a:lvl1pPr>
          </a:lstStyle>
          <a:p>
            <a:pPr>
              <a:defRPr/>
            </a:pPr>
            <a:fld id="{06A260EA-B344-4EA9-92A2-EB281764C70A}" type="slidenum">
              <a:rPr lang="en-US"/>
              <a:pPr>
                <a:defRPr/>
              </a:pPr>
              <a:t>‹#›</a:t>
            </a:fld>
            <a:endParaRPr lang="en-US"/>
          </a:p>
        </p:txBody>
      </p:sp>
    </p:spTree>
    <p:extLst>
      <p:ext uri="{BB962C8B-B14F-4D97-AF65-F5344CB8AC3E}">
        <p14:creationId xmlns:p14="http://schemas.microsoft.com/office/powerpoint/2010/main" val="5247443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65163" y="2417763"/>
            <a:ext cx="4592637" cy="1439862"/>
          </a:xfrm>
        </p:spPr>
        <p:txBody>
          <a:bodyPr/>
          <a:lstStyle>
            <a:lvl1pPr>
              <a:defRPr sz="4000">
                <a:solidFill>
                  <a:srgbClr val="69923A"/>
                </a:solidFill>
              </a:defRPr>
            </a:lvl1pPr>
          </a:lstStyle>
          <a:p>
            <a:r>
              <a:rPr lang="en-GB"/>
              <a:t>Click to edit Master title style</a:t>
            </a:r>
          </a:p>
        </p:txBody>
      </p:sp>
      <p:sp>
        <p:nvSpPr>
          <p:cNvPr id="3075" name="Rectangle 3"/>
          <p:cNvSpPr>
            <a:spLocks noGrp="1" noChangeArrowheads="1"/>
          </p:cNvSpPr>
          <p:nvPr>
            <p:ph type="subTitle" idx="1"/>
          </p:nvPr>
        </p:nvSpPr>
        <p:spPr>
          <a:xfrm>
            <a:off x="665163" y="5029200"/>
            <a:ext cx="3068637" cy="1239838"/>
          </a:xfrm>
        </p:spPr>
        <p:txBody>
          <a:bodyPr/>
          <a:lstStyle>
            <a:lvl1pPr marL="0" indent="0">
              <a:lnSpc>
                <a:spcPct val="100000"/>
              </a:lnSpc>
              <a:buFontTx/>
              <a:buNone/>
              <a:defRPr>
                <a:solidFill>
                  <a:srgbClr val="69923A"/>
                </a:solidFill>
              </a:defRPr>
            </a:lvl1pPr>
          </a:lstStyle>
          <a:p>
            <a:r>
              <a:rPr lang="en-GB"/>
              <a:t>Click to edit Master subtitle style</a:t>
            </a:r>
          </a:p>
        </p:txBody>
      </p:sp>
    </p:spTree>
    <p:extLst>
      <p:ext uri="{BB962C8B-B14F-4D97-AF65-F5344CB8AC3E}">
        <p14:creationId xmlns:p14="http://schemas.microsoft.com/office/powerpoint/2010/main" val="11581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954088" y="2093913"/>
            <a:ext cx="3706812"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13300" y="2093913"/>
            <a:ext cx="3706813"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480217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27"/>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B7CFCE3D-D608-49AB-97F2-267F3F7D630B}"/>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8C4637C2-F7C4-43C4-9C13-61A873A3C14F}"/>
              </a:ext>
            </a:extLst>
          </p:cNvPr>
          <p:cNvSpPr>
            <a:spLocks noGrp="1"/>
          </p:cNvSpPr>
          <p:nvPr>
            <p:ph type="sldNum" sz="quarter" idx="11"/>
          </p:nvPr>
        </p:nvSpPr>
        <p:spPr/>
        <p:txBody>
          <a:bodyPr/>
          <a:lstStyle>
            <a:lvl1pPr>
              <a:defRPr/>
            </a:lvl1pPr>
          </a:lstStyle>
          <a:p>
            <a:pPr>
              <a:defRPr/>
            </a:pPr>
            <a:fld id="{649B172B-8142-4EA9-B039-A9FB78958D4B}" type="slidenum">
              <a:rPr lang="en-GB" altLang="en-US"/>
              <a:pPr>
                <a:defRPr/>
              </a:pPr>
              <a:t>‹#›</a:t>
            </a:fld>
            <a:endParaRPr lang="en-GB" altLang="en-US"/>
          </a:p>
        </p:txBody>
      </p:sp>
    </p:spTree>
    <p:extLst>
      <p:ext uri="{BB962C8B-B14F-4D97-AF65-F5344CB8AC3E}">
        <p14:creationId xmlns:p14="http://schemas.microsoft.com/office/powerpoint/2010/main" val="3324547262"/>
      </p:ext>
    </p:extLst>
  </p:cSld>
  <p:clrMapOvr>
    <a:masterClrMapping/>
  </p:clrMapOvr>
  <p:transition spd="slow">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96752"/>
            <a:ext cx="8640960" cy="1143000"/>
          </a:xfrm>
        </p:spPr>
        <p:txBody>
          <a:bodyPr anchor="b">
            <a:normAutofit/>
          </a:bodyPr>
          <a:lstStyle>
            <a:lvl1pPr algn="l">
              <a:defRPr sz="2400">
                <a:solidFill>
                  <a:srgbClr val="9A1D2B"/>
                </a:solidFill>
                <a:latin typeface="Arial" pitchFamily="34" charset="0"/>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251520" y="2420891"/>
            <a:ext cx="8640960" cy="3705275"/>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B3E06AC9-FFB9-4DF8-9E72-91DDBE389CC3}"/>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4DAC9DF6-A66B-403C-BF5B-C8CA4F5E570F}"/>
              </a:ext>
            </a:extLst>
          </p:cNvPr>
          <p:cNvSpPr>
            <a:spLocks noGrp="1"/>
          </p:cNvSpPr>
          <p:nvPr>
            <p:ph type="sldNum" sz="quarter" idx="11"/>
          </p:nvPr>
        </p:nvSpPr>
        <p:spPr/>
        <p:txBody>
          <a:bodyPr/>
          <a:lstStyle>
            <a:lvl1pPr>
              <a:defRPr/>
            </a:lvl1pPr>
          </a:lstStyle>
          <a:p>
            <a:pPr>
              <a:defRPr/>
            </a:pPr>
            <a:fld id="{9D451D62-6805-4223-B81B-940E9811E7B0}" type="slidenum">
              <a:rPr lang="en-GB" altLang="en-US"/>
              <a:pPr>
                <a:defRPr/>
              </a:pPr>
              <a:t>‹#›</a:t>
            </a:fld>
            <a:endParaRPr lang="en-GB" altLang="en-US"/>
          </a:p>
        </p:txBody>
      </p:sp>
    </p:spTree>
    <p:extLst>
      <p:ext uri="{BB962C8B-B14F-4D97-AF65-F5344CB8AC3E}">
        <p14:creationId xmlns:p14="http://schemas.microsoft.com/office/powerpoint/2010/main" val="2938734558"/>
      </p:ext>
    </p:extLst>
  </p:cSld>
  <p:clrMapOvr>
    <a:masterClrMapping/>
  </p:clrMapOvr>
  <p:transition spd="slow">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96754"/>
            <a:ext cx="8640960" cy="4929411"/>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D18405C1-CA45-4A92-92B4-C6835950759C}"/>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224218A3-11CE-4CB7-92F1-0A80077B54EB}"/>
              </a:ext>
            </a:extLst>
          </p:cNvPr>
          <p:cNvSpPr>
            <a:spLocks noGrp="1"/>
          </p:cNvSpPr>
          <p:nvPr>
            <p:ph type="sldNum" sz="quarter" idx="11"/>
          </p:nvPr>
        </p:nvSpPr>
        <p:spPr/>
        <p:txBody>
          <a:bodyPr/>
          <a:lstStyle>
            <a:lvl1pPr>
              <a:defRPr/>
            </a:lvl1pPr>
          </a:lstStyle>
          <a:p>
            <a:pPr>
              <a:defRPr/>
            </a:pPr>
            <a:fld id="{11D1D24A-799B-4099-83ED-0178F7BBE71A}" type="slidenum">
              <a:rPr lang="en-GB" altLang="en-US"/>
              <a:pPr>
                <a:defRPr/>
              </a:pPr>
              <a:t>‹#›</a:t>
            </a:fld>
            <a:endParaRPr lang="en-GB" altLang="en-US"/>
          </a:p>
        </p:txBody>
      </p:sp>
    </p:spTree>
    <p:extLst>
      <p:ext uri="{BB962C8B-B14F-4D97-AF65-F5344CB8AC3E}">
        <p14:creationId xmlns:p14="http://schemas.microsoft.com/office/powerpoint/2010/main" val="3673446585"/>
      </p:ext>
    </p:extLst>
  </p:cSld>
  <p:clrMapOvr>
    <a:masterClrMapping/>
  </p:clrMapOvr>
  <p:transition spd="slow">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2565ED20-6A88-4F69-A08A-AF128C49D38A}"/>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796AC20D-3812-4F5D-ADF6-B3A3BEAA2608}"/>
              </a:ext>
            </a:extLst>
          </p:cNvPr>
          <p:cNvSpPr>
            <a:spLocks noGrp="1"/>
          </p:cNvSpPr>
          <p:nvPr>
            <p:ph type="sldNum" sz="quarter" idx="11"/>
          </p:nvPr>
        </p:nvSpPr>
        <p:spPr/>
        <p:txBody>
          <a:bodyPr/>
          <a:lstStyle>
            <a:lvl1pPr>
              <a:defRPr/>
            </a:lvl1pPr>
          </a:lstStyle>
          <a:p>
            <a:pPr>
              <a:defRPr/>
            </a:pPr>
            <a:fld id="{7BC94B8C-0411-4F7B-ABF1-ED14D8F91183}" type="slidenum">
              <a:rPr lang="en-GB" altLang="en-US"/>
              <a:pPr>
                <a:defRPr/>
              </a:pPr>
              <a:t>‹#›</a:t>
            </a:fld>
            <a:endParaRPr lang="en-GB" altLang="en-US"/>
          </a:p>
        </p:txBody>
      </p:sp>
    </p:spTree>
    <p:extLst>
      <p:ext uri="{BB962C8B-B14F-4D97-AF65-F5344CB8AC3E}">
        <p14:creationId xmlns:p14="http://schemas.microsoft.com/office/powerpoint/2010/main" val="2169373733"/>
      </p:ext>
    </p:extLst>
  </p:cSld>
  <p:clrMapOvr>
    <a:masterClrMapping/>
  </p:clrMapOvr>
  <p:transition spd="slow">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Footer Placeholder 4">
            <a:extLst>
              <a:ext uri="{FF2B5EF4-FFF2-40B4-BE49-F238E27FC236}">
                <a16:creationId xmlns:a16="http://schemas.microsoft.com/office/drawing/2014/main" id="{0EB3975E-2102-4050-BB91-C426AF32250E}"/>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2AB2EBF8-6262-4D53-BBC4-2F7AD32CD765}"/>
              </a:ext>
            </a:extLst>
          </p:cNvPr>
          <p:cNvSpPr>
            <a:spLocks noGrp="1"/>
          </p:cNvSpPr>
          <p:nvPr>
            <p:ph type="sldNum" sz="quarter" idx="11"/>
          </p:nvPr>
        </p:nvSpPr>
        <p:spPr/>
        <p:txBody>
          <a:bodyPr/>
          <a:lstStyle>
            <a:lvl1pPr>
              <a:defRPr/>
            </a:lvl1pPr>
          </a:lstStyle>
          <a:p>
            <a:pPr>
              <a:defRPr/>
            </a:pPr>
            <a:fld id="{96BA5600-C79B-4C34-941B-1F3A793B1630}" type="slidenum">
              <a:rPr lang="en-GB" altLang="en-US"/>
              <a:pPr>
                <a:defRPr/>
              </a:pPr>
              <a:t>‹#›</a:t>
            </a:fld>
            <a:endParaRPr lang="en-GB" altLang="en-US"/>
          </a:p>
        </p:txBody>
      </p:sp>
    </p:spTree>
    <p:extLst>
      <p:ext uri="{BB962C8B-B14F-4D97-AF65-F5344CB8AC3E}">
        <p14:creationId xmlns:p14="http://schemas.microsoft.com/office/powerpoint/2010/main" val="1231048898"/>
      </p:ext>
    </p:extLst>
  </p:cSld>
  <p:clrMapOvr>
    <a:masterClrMapping/>
  </p:clrMapOvr>
  <p:transition spd="slow">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5CCEAFE-99CD-4768-8DA7-DB905249212F}"/>
              </a:ext>
            </a:extLst>
          </p:cNvPr>
          <p:cNvSpPr>
            <a:spLocks noGrp="1"/>
          </p:cNvSpPr>
          <p:nvPr>
            <p:ph type="ftr" sz="quarter" idx="10"/>
          </p:nvPr>
        </p:nvSpPr>
        <p:spPr/>
        <p:txBody>
          <a:bodyPr/>
          <a:lstStyle>
            <a:lvl1pPr>
              <a:defRPr/>
            </a:lvl1pPr>
          </a:lstStyle>
          <a:p>
            <a:pPr>
              <a:defRPr/>
            </a:pPr>
            <a:endParaRPr lang="en-GB"/>
          </a:p>
        </p:txBody>
      </p:sp>
      <p:sp>
        <p:nvSpPr>
          <p:cNvPr id="3" name="Slide Number Placeholder 5">
            <a:extLst>
              <a:ext uri="{FF2B5EF4-FFF2-40B4-BE49-F238E27FC236}">
                <a16:creationId xmlns:a16="http://schemas.microsoft.com/office/drawing/2014/main" id="{F277C64A-09E6-4B4B-BFB1-FC82A4C6271E}"/>
              </a:ext>
            </a:extLst>
          </p:cNvPr>
          <p:cNvSpPr>
            <a:spLocks noGrp="1"/>
          </p:cNvSpPr>
          <p:nvPr>
            <p:ph type="sldNum" sz="quarter" idx="11"/>
          </p:nvPr>
        </p:nvSpPr>
        <p:spPr/>
        <p:txBody>
          <a:bodyPr/>
          <a:lstStyle>
            <a:lvl1pPr>
              <a:defRPr/>
            </a:lvl1pPr>
          </a:lstStyle>
          <a:p>
            <a:pPr>
              <a:defRPr/>
            </a:pPr>
            <a:fld id="{BBD04078-E3B0-45BF-861A-91E93D1B7673}" type="slidenum">
              <a:rPr lang="en-GB" altLang="en-US"/>
              <a:pPr>
                <a:defRPr/>
              </a:pPr>
              <a:t>‹#›</a:t>
            </a:fld>
            <a:endParaRPr lang="en-GB" altLang="en-US"/>
          </a:p>
        </p:txBody>
      </p:sp>
    </p:spTree>
    <p:extLst>
      <p:ext uri="{BB962C8B-B14F-4D97-AF65-F5344CB8AC3E}">
        <p14:creationId xmlns:p14="http://schemas.microsoft.com/office/powerpoint/2010/main" val="710363823"/>
      </p:ext>
    </p:extLst>
  </p:cSld>
  <p:clrMapOvr>
    <a:masterClrMapping/>
  </p:clrMapOvr>
  <p:transition spd="slow">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ltLang="en-GB"/>
          </a:p>
        </p:txBody>
      </p:sp>
      <p:sp>
        <p:nvSpPr>
          <p:cNvPr id="3" name="Date Placeholder 2">
            <a:extLst>
              <a:ext uri="{FF2B5EF4-FFF2-40B4-BE49-F238E27FC236}">
                <a16:creationId xmlns:a16="http://schemas.microsoft.com/office/drawing/2014/main" id="{0437ECE6-DA77-41A8-91E6-10EFA3B6B78A}"/>
              </a:ext>
            </a:extLst>
          </p:cNvPr>
          <p:cNvSpPr>
            <a:spLocks noGrp="1"/>
          </p:cNvSpPr>
          <p:nvPr>
            <p:ph type="dt" sz="half" idx="10"/>
          </p:nvPr>
        </p:nvSpPr>
        <p:spPr/>
        <p:txBody>
          <a:bodyPr numCol="1"/>
          <a:lstStyle>
            <a:lvl1pPr>
              <a:defRPr/>
            </a:lvl1pPr>
          </a:lstStyle>
          <a:p>
            <a:pPr>
              <a:defRPr/>
            </a:pPr>
            <a:fld id="{43635FCD-8C3F-4155-808F-8C44A1EC0C71}" type="datetimeFigureOut">
              <a:rPr lang="en-GB" altLang="en-GB"/>
              <a:pPr>
                <a:defRPr/>
              </a:pPr>
              <a:t>23/01/2022</a:t>
            </a:fld>
            <a:endParaRPr lang="en-GB" altLang="en-GB"/>
          </a:p>
        </p:txBody>
      </p:sp>
      <p:sp>
        <p:nvSpPr>
          <p:cNvPr id="4" name="Footer Placeholder 3">
            <a:extLst>
              <a:ext uri="{FF2B5EF4-FFF2-40B4-BE49-F238E27FC236}">
                <a16:creationId xmlns:a16="http://schemas.microsoft.com/office/drawing/2014/main" id="{DD5587FB-3B41-4AD3-A1FC-D2E8E83F04DB}"/>
              </a:ext>
            </a:extLst>
          </p:cNvPr>
          <p:cNvSpPr>
            <a:spLocks noGrp="1"/>
          </p:cNvSpPr>
          <p:nvPr>
            <p:ph type="ftr" sz="quarter" idx="11"/>
          </p:nvPr>
        </p:nvSpPr>
        <p:spPr/>
        <p:txBody>
          <a:bodyPr numCol="1"/>
          <a:lstStyle>
            <a:lvl1pPr>
              <a:defRPr/>
            </a:lvl1pPr>
          </a:lstStyle>
          <a:p>
            <a:pPr>
              <a:defRPr/>
            </a:pPr>
            <a:endParaRPr lang="en-GB" altLang="en-GB"/>
          </a:p>
        </p:txBody>
      </p:sp>
      <p:sp>
        <p:nvSpPr>
          <p:cNvPr id="5" name="Slide Number Placeholder 4">
            <a:extLst>
              <a:ext uri="{FF2B5EF4-FFF2-40B4-BE49-F238E27FC236}">
                <a16:creationId xmlns:a16="http://schemas.microsoft.com/office/drawing/2014/main" id="{98F98B3D-1A49-4658-972A-0893DA948851}"/>
              </a:ext>
            </a:extLst>
          </p:cNvPr>
          <p:cNvSpPr>
            <a:spLocks noGrp="1"/>
          </p:cNvSpPr>
          <p:nvPr>
            <p:ph type="sldNum" sz="quarter" idx="12"/>
          </p:nvPr>
        </p:nvSpPr>
        <p:spPr/>
        <p:txBody>
          <a:bodyPr/>
          <a:lstStyle>
            <a:lvl1pPr>
              <a:defRPr/>
            </a:lvl1pPr>
          </a:lstStyle>
          <a:p>
            <a:pPr>
              <a:defRPr/>
            </a:pPr>
            <a:fld id="{D3C66268-5293-43B7-916F-5DE445C617B7}" type="slidenum">
              <a:rPr lang="en-GB" altLang="en-GB"/>
              <a:pPr>
                <a:defRPr/>
              </a:pPr>
              <a:t>‹#›</a:t>
            </a:fld>
            <a:endParaRPr lang="en-GB" altLang="en-GB"/>
          </a:p>
        </p:txBody>
      </p:sp>
    </p:spTree>
    <p:extLst>
      <p:ext uri="{BB962C8B-B14F-4D97-AF65-F5344CB8AC3E}">
        <p14:creationId xmlns:p14="http://schemas.microsoft.com/office/powerpoint/2010/main" val="5390092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 White and Colour">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1A664DDB-F7B8-4340-8B36-54D02D5F8AE9}" type="datetime1">
              <a:rPr lang="en-GB" smtClean="0"/>
              <a:pPr>
                <a:defRPr/>
              </a:pPr>
              <a:t>23/01/2022</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lvl1pPr>
              <a:defRPr>
                <a:solidFill>
                  <a:schemeClr val="bg1"/>
                </a:solidFill>
              </a:defRPr>
            </a:lvl1p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891A6810-17DA-4D25-BA09-1C747B0198C0}" type="slidenum">
              <a:rPr lang="en-GB" smtClean="0"/>
              <a:pPr>
                <a:defRPr/>
              </a:pPr>
              <a:t>‹#›</a:t>
            </a:fld>
            <a:endParaRPr lang="en-GB"/>
          </a:p>
        </p:txBody>
      </p:sp>
    </p:spTree>
    <p:extLst>
      <p:ext uri="{BB962C8B-B14F-4D97-AF65-F5344CB8AC3E}">
        <p14:creationId xmlns:p14="http://schemas.microsoft.com/office/powerpoint/2010/main" val="772834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365126"/>
            <a:ext cx="8402400"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626"/>
            <a:ext cx="840240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pPr>
              <a:defRPr/>
            </a:pPr>
            <a:fld id="{DAAAA4AC-602A-489F-BEB3-E8E14B25FF32}" type="datetime1">
              <a:rPr lang="en-GB" smtClean="0"/>
              <a:pPr>
                <a:defRPr/>
              </a:pPr>
              <a:t>23/01/2022</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a:xfrm>
            <a:off x="6715800" y="5814791"/>
            <a:ext cx="2057400" cy="365125"/>
          </a:xfrm>
        </p:spPr>
        <p:txBody>
          <a:bodyPr/>
          <a:lstStyle/>
          <a:p>
            <a:pPr>
              <a:defRPr/>
            </a:pPr>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pPr>
              <a:defRPr/>
            </a:pPr>
            <a:fld id="{3322C9D7-BD7A-4D33-88F9-70928F3A8B73}" type="slidenum">
              <a:rPr lang="en-GB" smtClean="0"/>
              <a:pPr>
                <a:defRPr/>
              </a:pPr>
              <a:t>‹#›</a:t>
            </a:fld>
            <a:endParaRPr lang="en-GB"/>
          </a:p>
        </p:txBody>
      </p:sp>
    </p:spTree>
    <p:extLst>
      <p:ext uri="{BB962C8B-B14F-4D97-AF65-F5344CB8AC3E}">
        <p14:creationId xmlns:p14="http://schemas.microsoft.com/office/powerpoint/2010/main" val="34123384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 White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EC0E44-31DD-4789-86DE-B6E31155F116}"/>
              </a:ext>
            </a:extLst>
          </p:cNvPr>
          <p:cNvSpPr/>
          <p:nvPr/>
        </p:nvSpPr>
        <p:spPr>
          <a:xfrm>
            <a:off x="5708650" y="-4233"/>
            <a:ext cx="3435350"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943D9F2D-9932-4726-8DBE-481141DB0BE1}" type="datetime1">
              <a:rPr lang="en-GB" smtClean="0"/>
              <a:pPr>
                <a:defRPr/>
              </a:pPr>
              <a:t>23/01/2022</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1D6EEAA7-D1B8-4D95-8668-AAE1EF902115}" type="slidenum">
              <a:rPr lang="en-GB" smtClean="0"/>
              <a:pPr>
                <a:defRPr/>
              </a:pPr>
              <a:t>‹#›</a:t>
            </a:fld>
            <a:endParaRPr lang="en-GB"/>
          </a:p>
        </p:txBody>
      </p:sp>
    </p:spTree>
    <p:extLst>
      <p:ext uri="{BB962C8B-B14F-4D97-AF65-F5344CB8AC3E}">
        <p14:creationId xmlns:p14="http://schemas.microsoft.com/office/powerpoint/2010/main" val="2106270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550772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 White (Insert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05912846-7A06-4B40-9C58-4B42233C3544}" type="datetime1">
              <a:rPr lang="en-GB" smtClean="0"/>
              <a:pPr>
                <a:defRPr/>
              </a:pPr>
              <a:t>23/01/2022</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EED1C3A3-733D-4E03-8BBA-57428344C856}" type="slidenum">
              <a:rPr lang="en-GB" smtClean="0"/>
              <a:pPr>
                <a:defRPr/>
              </a:pPr>
              <a:t>‹#›</a:t>
            </a:fld>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spTree>
    <p:extLst>
      <p:ext uri="{BB962C8B-B14F-4D97-AF65-F5344CB8AC3E}">
        <p14:creationId xmlns:p14="http://schemas.microsoft.com/office/powerpoint/2010/main" val="3672699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 Colour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A903D7F4-2AD2-4C9C-9330-C03E0E70D3F1}"/>
              </a:ext>
            </a:extLst>
          </p:cNvPr>
          <p:cNvSpPr/>
          <p:nvPr/>
        </p:nvSpPr>
        <p:spPr>
          <a:xfrm>
            <a:off x="5708650" y="-4233"/>
            <a:ext cx="3435350"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pPr>
              <a:defRPr/>
            </a:pPr>
            <a:fld id="{85338417-3E6F-4BFF-9057-0066DE782A8A}" type="datetime1">
              <a:rPr lang="en-GB" smtClean="0"/>
              <a:pPr>
                <a:defRPr/>
              </a:pPr>
              <a:t>23/01/2022</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pPr>
              <a:defRPr/>
            </a:pPr>
            <a:fld id="{C67D9B06-E0D3-482C-8B23-B369CDD28B6D}" type="slidenum">
              <a:rPr lang="en-GB" smtClean="0"/>
              <a:pPr>
                <a:defRPr/>
              </a:pPr>
              <a:t>‹#›</a:t>
            </a:fld>
            <a:endParaRPr lang="en-GB"/>
          </a:p>
        </p:txBody>
      </p:sp>
      <p:pic>
        <p:nvPicPr>
          <p:cNvPr id="8" name="Picture 7">
            <a:extLst>
              <a:ext uri="{FF2B5EF4-FFF2-40B4-BE49-F238E27FC236}">
                <a16:creationId xmlns:a16="http://schemas.microsoft.com/office/drawing/2014/main" id="{CE37D3FD-F294-4C0B-BF90-C02FC97CE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5747" y="222346"/>
            <a:ext cx="2132735" cy="1517376"/>
          </a:xfrm>
          <a:prstGeom prst="rect">
            <a:avLst/>
          </a:prstGeom>
        </p:spPr>
      </p:pic>
    </p:spTree>
    <p:extLst>
      <p:ext uri="{BB962C8B-B14F-4D97-AF65-F5344CB8AC3E}">
        <p14:creationId xmlns:p14="http://schemas.microsoft.com/office/powerpoint/2010/main" val="28008089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 Colour (Insert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pPr>
              <a:defRPr/>
            </a:pPr>
            <a:fld id="{3BB8CA39-6DA6-43AC-B080-DCCFD77D534A}" type="datetime1">
              <a:rPr lang="en-GB" smtClean="0"/>
              <a:pPr>
                <a:defRPr/>
              </a:pPr>
              <a:t>23/01/2022</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pPr>
              <a:defRPr/>
            </a:pPr>
            <a:fld id="{B878F02F-C488-4E89-A041-182781D9BBDB}" type="slidenum">
              <a:rPr lang="en-GB" smtClean="0"/>
              <a:pPr>
                <a:defRPr/>
              </a:pPr>
              <a:t>‹#›</a:t>
            </a:fld>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pic>
        <p:nvPicPr>
          <p:cNvPr id="8" name="Picture 7">
            <a:extLst>
              <a:ext uri="{FF2B5EF4-FFF2-40B4-BE49-F238E27FC236}">
                <a16:creationId xmlns:a16="http://schemas.microsoft.com/office/drawing/2014/main" id="{7908FF1C-CECD-4AD8-B7A9-F4B8A1C02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747" y="222346"/>
            <a:ext cx="2132735" cy="1517376"/>
          </a:xfrm>
          <a:prstGeom prst="rect">
            <a:avLst/>
          </a:prstGeom>
        </p:spPr>
      </p:pic>
    </p:spTree>
    <p:extLst>
      <p:ext uri="{BB962C8B-B14F-4D97-AF65-F5344CB8AC3E}">
        <p14:creationId xmlns:p14="http://schemas.microsoft.com/office/powerpoint/2010/main" val="41040750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Content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907200"/>
            <a:ext cx="5259600" cy="146880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2433600"/>
            <a:ext cx="5259600" cy="333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pPr>
              <a:defRPr/>
            </a:pPr>
            <a:fld id="{F4EB1B16-47AC-4D2E-99C1-B92EA25D7546}" type="datetime1">
              <a:rPr lang="en-GB" smtClean="0"/>
              <a:pPr>
                <a:defRPr/>
              </a:pPr>
              <a:t>23/01/2022</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pPr>
              <a:defRPr/>
            </a:pPr>
            <a:fld id="{135877E6-CFA9-460C-AD53-BE61A6308504}" type="slidenum">
              <a:rPr lang="en-GB" smtClean="0"/>
              <a:pPr>
                <a:defRPr/>
              </a:pPr>
              <a:t>‹#›</a:t>
            </a:fld>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68580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r>
              <a:rPr lang="en-US"/>
              <a:t>Click icon to add picture</a:t>
            </a:r>
          </a:p>
        </p:txBody>
      </p:sp>
    </p:spTree>
    <p:extLst>
      <p:ext uri="{BB962C8B-B14F-4D97-AF65-F5344CB8AC3E}">
        <p14:creationId xmlns:p14="http://schemas.microsoft.com/office/powerpoint/2010/main" val="1590332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pPr>
              <a:defRPr/>
            </a:pPr>
            <a:fld id="{C11B097B-E4DF-49E1-B374-2855245427A4}" type="datetime1">
              <a:rPr lang="en-GB" smtClean="0"/>
              <a:pPr>
                <a:defRPr/>
              </a:pPr>
              <a:t>23/01/2022</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pPr>
              <a:defRPr/>
            </a:pPr>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pPr>
              <a:defRPr/>
            </a:pPr>
            <a:fld id="{BF2B9201-5EC8-4A99-AE8D-33B2CDA1DBFD}" type="slidenum">
              <a:rPr lang="en-GB" smtClean="0"/>
              <a:pPr>
                <a:defRPr/>
              </a:pPr>
              <a:t>‹#›</a:t>
            </a:fld>
            <a:endParaRPr lang="en-GB"/>
          </a:p>
        </p:txBody>
      </p:sp>
    </p:spTree>
    <p:extLst>
      <p:ext uri="{BB962C8B-B14F-4D97-AF65-F5344CB8AC3E}">
        <p14:creationId xmlns:p14="http://schemas.microsoft.com/office/powerpoint/2010/main" val="41965150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pPr>
              <a:defRPr/>
            </a:pPr>
            <a:fld id="{6CE2869F-F472-45FC-943D-A79C8190976D}" type="datetime1">
              <a:rPr lang="en-GB" smtClean="0"/>
              <a:pPr>
                <a:defRPr/>
              </a:pPr>
              <a:t>23/01/2022</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pPr>
              <a:defRPr/>
            </a:pPr>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pPr>
              <a:defRPr/>
            </a:pPr>
            <a:fld id="{E2187135-3C6A-4087-ACD3-911A6D361F8E}" type="slidenum">
              <a:rPr lang="en-GB" smtClean="0"/>
              <a:pPr>
                <a:defRPr/>
              </a:pPr>
              <a:t>‹#›</a:t>
            </a:fld>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825626"/>
            <a:ext cx="4143600" cy="3851275"/>
          </a:xfrm>
        </p:spPr>
        <p:txBody>
          <a:bodyPr/>
          <a:lstStyle>
            <a:lvl1pPr>
              <a:defRPr/>
            </a:lvl1pPr>
          </a:lstStyle>
          <a:p>
            <a:r>
              <a:rPr lang="en-US"/>
              <a:t>Click icon to add picture</a:t>
            </a:r>
            <a:endParaRPr lang="en-GB"/>
          </a:p>
        </p:txBody>
      </p:sp>
    </p:spTree>
    <p:extLst>
      <p:ext uri="{BB962C8B-B14F-4D97-AF65-F5344CB8AC3E}">
        <p14:creationId xmlns:p14="http://schemas.microsoft.com/office/powerpoint/2010/main" val="25719820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C913EE-2727-4AD5-A4F4-2BB171BD1452}"/>
              </a:ext>
            </a:extLst>
          </p:cNvPr>
          <p:cNvSpPr/>
          <p:nvPr/>
        </p:nvSpPr>
        <p:spPr>
          <a:xfrm>
            <a:off x="0" y="1"/>
            <a:ext cx="9144000" cy="56324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447566"/>
            <a:ext cx="8402400" cy="4737451"/>
          </a:xfrm>
          <a:prstGeom prst="rect">
            <a:avLst/>
          </a:prstGeom>
        </p:spPr>
        <p:txBody>
          <a:bodyPr/>
          <a:lstStyle>
            <a:lvl1pPr>
              <a:defRPr/>
            </a:lvl1pPr>
          </a:lstStyle>
          <a:p>
            <a:r>
              <a:rPr lang="en-US"/>
              <a:t>Click icon to add picture</a:t>
            </a:r>
          </a:p>
        </p:txBody>
      </p:sp>
      <p:sp>
        <p:nvSpPr>
          <p:cNvPr id="3" name="Date Placeholder 2">
            <a:extLst>
              <a:ext uri="{FF2B5EF4-FFF2-40B4-BE49-F238E27FC236}">
                <a16:creationId xmlns:a16="http://schemas.microsoft.com/office/drawing/2014/main" id="{E10179F0-3632-4679-B6A5-46A0CB570E33}"/>
              </a:ext>
            </a:extLst>
          </p:cNvPr>
          <p:cNvSpPr>
            <a:spLocks noGrp="1"/>
          </p:cNvSpPr>
          <p:nvPr>
            <p:ph type="dt" sz="half" idx="10"/>
          </p:nvPr>
        </p:nvSpPr>
        <p:spPr/>
        <p:txBody>
          <a:bodyPr/>
          <a:lstStyle/>
          <a:p>
            <a:pPr>
              <a:defRPr/>
            </a:pPr>
            <a:fld id="{2344F369-CAD3-4818-9564-EF163E89707B}" type="datetime1">
              <a:rPr lang="en-GB" smtClean="0"/>
              <a:pPr>
                <a:defRPr/>
              </a:pPr>
              <a:t>23/01/2022</a:t>
            </a:fld>
            <a:endParaRPr lang="en-GB"/>
          </a:p>
        </p:txBody>
      </p:sp>
      <p:sp>
        <p:nvSpPr>
          <p:cNvPr id="4" name="Footer Placeholder 3">
            <a:extLst>
              <a:ext uri="{FF2B5EF4-FFF2-40B4-BE49-F238E27FC236}">
                <a16:creationId xmlns:a16="http://schemas.microsoft.com/office/drawing/2014/main" id="{DD3D66F0-0409-41B5-8F0F-17515FC29F66}"/>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DA2F6746-0473-414F-B00B-B98335701938}"/>
              </a:ext>
            </a:extLst>
          </p:cNvPr>
          <p:cNvSpPr>
            <a:spLocks noGrp="1"/>
          </p:cNvSpPr>
          <p:nvPr>
            <p:ph type="sldNum" sz="quarter" idx="12"/>
          </p:nvPr>
        </p:nvSpPr>
        <p:spPr/>
        <p:txBody>
          <a:bodyPr/>
          <a:lstStyle/>
          <a:p>
            <a:pPr>
              <a:defRPr/>
            </a:pPr>
            <a:fld id="{27ED585F-DF48-42F9-ACBA-3B0DA106ABCE}" type="slidenum">
              <a:rPr lang="en-GB" smtClean="0"/>
              <a:pPr>
                <a:defRPr/>
              </a:pPr>
              <a:t>‹#›</a:t>
            </a:fld>
            <a:endParaRPr lang="en-GB"/>
          </a:p>
        </p:txBody>
      </p:sp>
      <p:sp>
        <p:nvSpPr>
          <p:cNvPr id="9" name="Title 1">
            <a:extLst>
              <a:ext uri="{FF2B5EF4-FFF2-40B4-BE49-F238E27FC236}">
                <a16:creationId xmlns:a16="http://schemas.microsoft.com/office/drawing/2014/main" id="{E5AB8804-944C-44FE-AC90-21977F1B78F3}"/>
              </a:ext>
            </a:extLst>
          </p:cNvPr>
          <p:cNvSpPr>
            <a:spLocks noGrp="1"/>
          </p:cNvSpPr>
          <p:nvPr>
            <p:ph type="title" hasCustomPrompt="1"/>
          </p:nvPr>
        </p:nvSpPr>
        <p:spPr>
          <a:xfrm>
            <a:off x="5628824" y="5797497"/>
            <a:ext cx="3143250" cy="920396"/>
          </a:xfrm>
        </p:spPr>
        <p:txBody>
          <a:bodyPr anchor="b"/>
          <a:lstStyle>
            <a:lvl1pPr>
              <a:defRPr sz="2400"/>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2283710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ull Blee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E666FB1-7EB8-48D4-BBC6-25C76E69EA69}"/>
              </a:ext>
            </a:extLst>
          </p:cNvPr>
          <p:cNvSpPr>
            <a:spLocks noGrp="1"/>
          </p:cNvSpPr>
          <p:nvPr>
            <p:ph type="dt" sz="half" idx="10"/>
          </p:nvPr>
        </p:nvSpPr>
        <p:spPr/>
        <p:txBody>
          <a:bodyPr/>
          <a:lstStyle/>
          <a:p>
            <a:pPr>
              <a:defRPr/>
            </a:pPr>
            <a:fld id="{84B89B2E-8B73-46F8-AF95-17249E246D86}" type="datetime1">
              <a:rPr lang="en-GB" smtClean="0"/>
              <a:pPr>
                <a:defRPr/>
              </a:pPr>
              <a:t>23/01/2022</a:t>
            </a:fld>
            <a:endParaRPr lang="en-GB"/>
          </a:p>
        </p:txBody>
      </p:sp>
      <p:sp>
        <p:nvSpPr>
          <p:cNvPr id="4" name="Footer Placeholder 3">
            <a:extLst>
              <a:ext uri="{FF2B5EF4-FFF2-40B4-BE49-F238E27FC236}">
                <a16:creationId xmlns:a16="http://schemas.microsoft.com/office/drawing/2014/main" id="{6808E062-8FFD-4BEA-9E4D-0665BABE60B6}"/>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26FD1732-3E34-49BE-8B77-1A0F750E24F4}"/>
              </a:ext>
            </a:extLst>
          </p:cNvPr>
          <p:cNvSpPr>
            <a:spLocks noGrp="1"/>
          </p:cNvSpPr>
          <p:nvPr>
            <p:ph type="sldNum" sz="quarter" idx="12"/>
          </p:nvPr>
        </p:nvSpPr>
        <p:spPr/>
        <p:txBody>
          <a:bodyPr/>
          <a:lstStyle/>
          <a:p>
            <a:pPr>
              <a:defRPr/>
            </a:pPr>
            <a:fld id="{00DFE09A-49D6-4A62-B4AA-BD55395534F5}" type="slidenum">
              <a:rPr lang="en-GB" smtClean="0"/>
              <a:pPr>
                <a:defRPr/>
              </a:pPr>
              <a:t>‹#›</a:t>
            </a:fld>
            <a:endParaRPr lang="en-GB"/>
          </a:p>
        </p:txBody>
      </p:sp>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hasCustomPrompt="1"/>
          </p:nvPr>
        </p:nvSpPr>
        <p:spPr>
          <a:xfrm>
            <a:off x="0" y="0"/>
            <a:ext cx="9144000" cy="5689600"/>
          </a:xfrm>
          <a:prstGeom prst="rect">
            <a:avLst/>
          </a:prstGeom>
        </p:spPr>
        <p:txBody>
          <a:bodyPr/>
          <a:lstStyle>
            <a:lvl1pPr>
              <a:defRPr/>
            </a:lvl1pPr>
          </a:lstStyle>
          <a:p>
            <a:r>
              <a:rPr lang="en-US"/>
              <a:t>Click icon to add full bleed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hasCustomPrompt="1"/>
          </p:nvPr>
        </p:nvSpPr>
        <p:spPr>
          <a:xfrm>
            <a:off x="5628824" y="5797497"/>
            <a:ext cx="3143250" cy="920396"/>
          </a:xfrm>
        </p:spPr>
        <p:txBody>
          <a:bodyPr anchor="b"/>
          <a:lstStyle>
            <a:lvl1pPr>
              <a:defRPr sz="2400"/>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38748799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21212D-E935-40DA-A8C3-8B44174E606C}"/>
              </a:ext>
            </a:extLst>
          </p:cNvPr>
          <p:cNvSpPr>
            <a:spLocks noGrp="1"/>
          </p:cNvSpPr>
          <p:nvPr>
            <p:ph type="dt" sz="half" idx="10"/>
          </p:nvPr>
        </p:nvSpPr>
        <p:spPr/>
        <p:txBody>
          <a:bodyPr/>
          <a:lstStyle/>
          <a:p>
            <a:pPr>
              <a:defRPr/>
            </a:pPr>
            <a:fld id="{7369C7AC-9293-42D1-9E05-A19086982E44}" type="datetime1">
              <a:rPr lang="en-GB" smtClean="0"/>
              <a:pPr>
                <a:defRPr/>
              </a:pPr>
              <a:t>23/01/2022</a:t>
            </a:fld>
            <a:endParaRPr lang="en-GB"/>
          </a:p>
        </p:txBody>
      </p:sp>
      <p:sp>
        <p:nvSpPr>
          <p:cNvPr id="4" name="Footer Placeholder 3">
            <a:extLst>
              <a:ext uri="{FF2B5EF4-FFF2-40B4-BE49-F238E27FC236}">
                <a16:creationId xmlns:a16="http://schemas.microsoft.com/office/drawing/2014/main" id="{32684AF7-63FF-4F17-8CEC-05F9D0F11F10}"/>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32C3E4AC-67E3-4249-9DF5-A4C70E5F12DF}"/>
              </a:ext>
            </a:extLst>
          </p:cNvPr>
          <p:cNvSpPr>
            <a:spLocks noGrp="1"/>
          </p:cNvSpPr>
          <p:nvPr>
            <p:ph type="sldNum" sz="quarter" idx="12"/>
          </p:nvPr>
        </p:nvSpPr>
        <p:spPr/>
        <p:txBody>
          <a:bodyPr/>
          <a:lstStyle/>
          <a:p>
            <a:pPr>
              <a:defRPr/>
            </a:pPr>
            <a:fld id="{E2A8EE50-6068-4827-B651-6F9B5B0487E3}" type="slidenum">
              <a:rPr lang="en-GB" smtClean="0"/>
              <a:pPr>
                <a:defRPr/>
              </a:pPr>
              <a:t>‹#›</a:t>
            </a:fld>
            <a:endParaRPr lang="en-GB"/>
          </a:p>
        </p:txBody>
      </p:sp>
    </p:spTree>
    <p:extLst>
      <p:ext uri="{BB962C8B-B14F-4D97-AF65-F5344CB8AC3E}">
        <p14:creationId xmlns:p14="http://schemas.microsoft.com/office/powerpoint/2010/main" val="23310407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926B6-9036-4126-AE1F-8A37EA538A2C}"/>
              </a:ext>
            </a:extLst>
          </p:cNvPr>
          <p:cNvSpPr>
            <a:spLocks noGrp="1"/>
          </p:cNvSpPr>
          <p:nvPr>
            <p:ph type="dt" sz="half" idx="10"/>
          </p:nvPr>
        </p:nvSpPr>
        <p:spPr/>
        <p:txBody>
          <a:bodyPr/>
          <a:lstStyle/>
          <a:p>
            <a:pPr>
              <a:defRPr/>
            </a:pPr>
            <a:fld id="{09B709EE-233D-4379-A7DA-B5504C3CAFFC}" type="datetime1">
              <a:rPr lang="en-GB" smtClean="0"/>
              <a:pPr>
                <a:defRPr/>
              </a:pPr>
              <a:t>23/01/2022</a:t>
            </a:fld>
            <a:endParaRPr lang="en-GB"/>
          </a:p>
        </p:txBody>
      </p:sp>
      <p:sp>
        <p:nvSpPr>
          <p:cNvPr id="3" name="Footer Placeholder 2">
            <a:extLst>
              <a:ext uri="{FF2B5EF4-FFF2-40B4-BE49-F238E27FC236}">
                <a16:creationId xmlns:a16="http://schemas.microsoft.com/office/drawing/2014/main" id="{889A293D-86F4-467C-A6B2-024611FA1E23}"/>
              </a:ext>
            </a:extLst>
          </p:cNvPr>
          <p:cNvSpPr>
            <a:spLocks noGrp="1"/>
          </p:cNvSpPr>
          <p:nvPr>
            <p:ph type="ftr" sz="quarter" idx="11"/>
          </p:nvPr>
        </p:nvSpPr>
        <p:spPr/>
        <p:txBody>
          <a:bodyPr/>
          <a:lstStyle/>
          <a:p>
            <a:pPr>
              <a:defRPr/>
            </a:pPr>
            <a:endParaRPr lang="en-GB"/>
          </a:p>
        </p:txBody>
      </p:sp>
      <p:sp>
        <p:nvSpPr>
          <p:cNvPr id="4" name="Slide Number Placeholder 3">
            <a:extLst>
              <a:ext uri="{FF2B5EF4-FFF2-40B4-BE49-F238E27FC236}">
                <a16:creationId xmlns:a16="http://schemas.microsoft.com/office/drawing/2014/main" id="{C8759A11-3108-4192-81AD-C415E05429B6}"/>
              </a:ext>
            </a:extLst>
          </p:cNvPr>
          <p:cNvSpPr>
            <a:spLocks noGrp="1"/>
          </p:cNvSpPr>
          <p:nvPr>
            <p:ph type="sldNum" sz="quarter" idx="12"/>
          </p:nvPr>
        </p:nvSpPr>
        <p:spPr/>
        <p:txBody>
          <a:bodyPr/>
          <a:lstStyle/>
          <a:p>
            <a:pPr>
              <a:defRPr/>
            </a:pPr>
            <a:fld id="{98437914-C2B2-4ECE-B1A4-B638D880D97A}" type="slidenum">
              <a:rPr lang="en-GB" smtClean="0"/>
              <a:pPr>
                <a:defRPr/>
              </a:pPr>
              <a:t>‹#›</a:t>
            </a:fld>
            <a:endParaRPr lang="en-GB"/>
          </a:p>
        </p:txBody>
      </p:sp>
    </p:spTree>
    <p:extLst>
      <p:ext uri="{BB962C8B-B14F-4D97-AF65-F5344CB8AC3E}">
        <p14:creationId xmlns:p14="http://schemas.microsoft.com/office/powerpoint/2010/main" val="2318526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036424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06A260EA-B344-4EA9-92A2-EB281764C70A}" type="slidenum">
              <a:rPr lang="en-US" smtClean="0"/>
              <a:pPr>
                <a:defRPr/>
              </a:pPr>
              <a:t>‹#›</a:t>
            </a:fld>
            <a:endParaRPr lang="en-US"/>
          </a:p>
        </p:txBody>
      </p:sp>
      <p:sp>
        <p:nvSpPr>
          <p:cNvPr id="5" name="Text Placeholder 4"/>
          <p:cNvSpPr>
            <a:spLocks noGrp="1"/>
          </p:cNvSpPr>
          <p:nvPr>
            <p:ph type="body" sz="quarter" idx="11" hasCustomPrompt="1"/>
          </p:nvPr>
        </p:nvSpPr>
        <p:spPr>
          <a:xfrm>
            <a:off x="428626" y="455084"/>
            <a:ext cx="8445500" cy="1206880"/>
          </a:xfrm>
          <a:prstGeom prst="rect">
            <a:avLst/>
          </a:prstGeom>
        </p:spPr>
        <p:txBody>
          <a:bodyPr/>
          <a:lstStyle>
            <a:lvl1pPr marL="0" indent="0">
              <a:buNone/>
              <a:defRPr b="1">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a:t>Click to add title</a:t>
            </a:r>
          </a:p>
        </p:txBody>
      </p:sp>
      <p:sp>
        <p:nvSpPr>
          <p:cNvPr id="7" name="Text Placeholder 6"/>
          <p:cNvSpPr>
            <a:spLocks noGrp="1"/>
          </p:cNvSpPr>
          <p:nvPr>
            <p:ph type="body" sz="quarter" idx="12"/>
          </p:nvPr>
        </p:nvSpPr>
        <p:spPr>
          <a:xfrm>
            <a:off x="428626" y="1790301"/>
            <a:ext cx="8450263" cy="3901417"/>
          </a:xfrm>
          <a:prstGeom prst="rect">
            <a:avLst/>
          </a:prstGeom>
        </p:spPr>
        <p:txBody>
          <a:bodyPr/>
          <a:lstStyle>
            <a:lvl1pPr marL="457189" indent="-457189">
              <a:buFont typeface="Arial" charset="0"/>
              <a:buChar char="•"/>
              <a:defRPr>
                <a:latin typeface="Arial" charset="0"/>
                <a:ea typeface="Arial" charset="0"/>
                <a:cs typeface="Arial" charset="0"/>
              </a:defRPr>
            </a:lvl1pPr>
            <a:lvl2pPr marL="914378" indent="-457189">
              <a:buFont typeface="Arial" charset="0"/>
              <a:buChar char="•"/>
              <a:defRPr>
                <a:latin typeface="Arial" charset="0"/>
                <a:ea typeface="Arial" charset="0"/>
                <a:cs typeface="Arial" charset="0"/>
              </a:defRPr>
            </a:lvl2pPr>
            <a:lvl3pPr marL="1257269" indent="-342892">
              <a:buFont typeface="Arial" charset="0"/>
              <a:buChar char="•"/>
              <a:defRPr>
                <a:latin typeface="Arial" charset="0"/>
                <a:ea typeface="Arial" charset="0"/>
                <a:cs typeface="Arial" charset="0"/>
              </a:defRPr>
            </a:lvl3pPr>
            <a:lvl4pPr marL="1714457" indent="-342892">
              <a:buFont typeface="Arial" charset="0"/>
              <a:buChar char="•"/>
              <a:defRPr>
                <a:latin typeface="Arial" charset="0"/>
                <a:ea typeface="Arial" charset="0"/>
                <a:cs typeface="Arial" charset="0"/>
              </a:defRPr>
            </a:lvl4pPr>
            <a:lvl5pPr marL="2171646" indent="-342892">
              <a:buFont typeface="Arial" charset="0"/>
              <a:buChar cha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85870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27"/>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4599C82D-45D6-4B62-B630-2F29A980F875}"/>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E094E819-6E97-41E3-A5AB-33DA755203A0}"/>
              </a:ext>
            </a:extLst>
          </p:cNvPr>
          <p:cNvSpPr>
            <a:spLocks noGrp="1"/>
          </p:cNvSpPr>
          <p:nvPr>
            <p:ph type="sldNum" sz="quarter" idx="11"/>
          </p:nvPr>
        </p:nvSpPr>
        <p:spPr/>
        <p:txBody>
          <a:bodyPr/>
          <a:lstStyle>
            <a:lvl1pPr>
              <a:defRPr/>
            </a:lvl1pPr>
          </a:lstStyle>
          <a:p>
            <a:pPr>
              <a:defRPr/>
            </a:pPr>
            <a:fld id="{9B1713BD-5732-46D6-B92A-504D994A0206}" type="slidenum">
              <a:rPr lang="en-GB" altLang="en-US"/>
              <a:pPr>
                <a:defRPr/>
              </a:pPr>
              <a:t>‹#›</a:t>
            </a:fld>
            <a:endParaRPr lang="en-GB" altLang="en-US"/>
          </a:p>
        </p:txBody>
      </p:sp>
    </p:spTree>
    <p:extLst>
      <p:ext uri="{BB962C8B-B14F-4D97-AF65-F5344CB8AC3E}">
        <p14:creationId xmlns:p14="http://schemas.microsoft.com/office/powerpoint/2010/main" val="2978632086"/>
      </p:ext>
    </p:extLst>
  </p:cSld>
  <p:clrMapOvr>
    <a:masterClrMapping/>
  </p:clrMapOvr>
  <p:transition spd="slow">
    <p:random/>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96752"/>
            <a:ext cx="8640960" cy="1143000"/>
          </a:xfrm>
        </p:spPr>
        <p:txBody>
          <a:bodyPr anchor="b">
            <a:normAutofit/>
          </a:bodyPr>
          <a:lstStyle>
            <a:lvl1pPr algn="l">
              <a:defRPr sz="2400">
                <a:solidFill>
                  <a:srgbClr val="9A1D2B"/>
                </a:solidFill>
                <a:latin typeface="Arial" pitchFamily="34" charset="0"/>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251520" y="2420891"/>
            <a:ext cx="8640960" cy="3705275"/>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C95784C7-F0E9-473B-870E-41E11C68F119}"/>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5CB22BC8-C1D2-4926-BD4E-C6084A1D6FE7}"/>
              </a:ext>
            </a:extLst>
          </p:cNvPr>
          <p:cNvSpPr>
            <a:spLocks noGrp="1"/>
          </p:cNvSpPr>
          <p:nvPr>
            <p:ph type="sldNum" sz="quarter" idx="11"/>
          </p:nvPr>
        </p:nvSpPr>
        <p:spPr/>
        <p:txBody>
          <a:bodyPr/>
          <a:lstStyle>
            <a:lvl1pPr>
              <a:defRPr/>
            </a:lvl1pPr>
          </a:lstStyle>
          <a:p>
            <a:pPr>
              <a:defRPr/>
            </a:pPr>
            <a:fld id="{BEA79A8C-B65E-4DAA-86B8-FD464A11D487}" type="slidenum">
              <a:rPr lang="en-GB" altLang="en-US"/>
              <a:pPr>
                <a:defRPr/>
              </a:pPr>
              <a:t>‹#›</a:t>
            </a:fld>
            <a:endParaRPr lang="en-GB" altLang="en-US"/>
          </a:p>
        </p:txBody>
      </p:sp>
    </p:spTree>
    <p:extLst>
      <p:ext uri="{BB962C8B-B14F-4D97-AF65-F5344CB8AC3E}">
        <p14:creationId xmlns:p14="http://schemas.microsoft.com/office/powerpoint/2010/main" val="3532772395"/>
      </p:ext>
    </p:extLst>
  </p:cSld>
  <p:clrMapOvr>
    <a:masterClrMapping/>
  </p:clrMapOvr>
  <p:transition spd="slow">
    <p:random/>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96754"/>
            <a:ext cx="8640960" cy="4929411"/>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A900831C-36FF-444B-A747-0C274140F566}"/>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B727F60C-8C87-4A02-81D1-EF3CAC59B5A7}"/>
              </a:ext>
            </a:extLst>
          </p:cNvPr>
          <p:cNvSpPr>
            <a:spLocks noGrp="1"/>
          </p:cNvSpPr>
          <p:nvPr>
            <p:ph type="sldNum" sz="quarter" idx="11"/>
          </p:nvPr>
        </p:nvSpPr>
        <p:spPr/>
        <p:txBody>
          <a:bodyPr/>
          <a:lstStyle>
            <a:lvl1pPr>
              <a:defRPr/>
            </a:lvl1pPr>
          </a:lstStyle>
          <a:p>
            <a:pPr>
              <a:defRPr/>
            </a:pPr>
            <a:fld id="{22DDB8B0-D9FE-4E33-AF2E-ED5DB9179984}" type="slidenum">
              <a:rPr lang="en-GB" altLang="en-US"/>
              <a:pPr>
                <a:defRPr/>
              </a:pPr>
              <a:t>‹#›</a:t>
            </a:fld>
            <a:endParaRPr lang="en-GB" altLang="en-US"/>
          </a:p>
        </p:txBody>
      </p:sp>
    </p:spTree>
    <p:extLst>
      <p:ext uri="{BB962C8B-B14F-4D97-AF65-F5344CB8AC3E}">
        <p14:creationId xmlns:p14="http://schemas.microsoft.com/office/powerpoint/2010/main" val="2051209638"/>
      </p:ext>
    </p:extLst>
  </p:cSld>
  <p:clrMapOvr>
    <a:masterClrMapping/>
  </p:clrMapOvr>
  <p:transition spd="slow">
    <p:rand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CAAB7ABF-5032-43D1-A21C-55D74F27BE25}"/>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8FC7B0A9-0A63-4842-B340-B9F4C3973463}"/>
              </a:ext>
            </a:extLst>
          </p:cNvPr>
          <p:cNvSpPr>
            <a:spLocks noGrp="1"/>
          </p:cNvSpPr>
          <p:nvPr>
            <p:ph type="sldNum" sz="quarter" idx="11"/>
          </p:nvPr>
        </p:nvSpPr>
        <p:spPr/>
        <p:txBody>
          <a:bodyPr/>
          <a:lstStyle>
            <a:lvl1pPr>
              <a:defRPr/>
            </a:lvl1pPr>
          </a:lstStyle>
          <a:p>
            <a:pPr>
              <a:defRPr/>
            </a:pPr>
            <a:fld id="{2EB024EF-40F1-4600-831C-506787B3EEDA}" type="slidenum">
              <a:rPr lang="en-GB" altLang="en-US"/>
              <a:pPr>
                <a:defRPr/>
              </a:pPr>
              <a:t>‹#›</a:t>
            </a:fld>
            <a:endParaRPr lang="en-GB" altLang="en-US"/>
          </a:p>
        </p:txBody>
      </p:sp>
    </p:spTree>
    <p:extLst>
      <p:ext uri="{BB962C8B-B14F-4D97-AF65-F5344CB8AC3E}">
        <p14:creationId xmlns:p14="http://schemas.microsoft.com/office/powerpoint/2010/main" val="936017276"/>
      </p:ext>
    </p:extLst>
  </p:cSld>
  <p:clrMapOvr>
    <a:masterClrMapping/>
  </p:clrMapOvr>
  <p:transition spd="slow">
    <p:random/>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Footer Placeholder 4">
            <a:extLst>
              <a:ext uri="{FF2B5EF4-FFF2-40B4-BE49-F238E27FC236}">
                <a16:creationId xmlns:a16="http://schemas.microsoft.com/office/drawing/2014/main" id="{1A928CBE-BC65-4471-AEDB-53D4E16BFD67}"/>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6F5DB0D3-21E4-4FF6-A77A-6F108C617A90}"/>
              </a:ext>
            </a:extLst>
          </p:cNvPr>
          <p:cNvSpPr>
            <a:spLocks noGrp="1"/>
          </p:cNvSpPr>
          <p:nvPr>
            <p:ph type="sldNum" sz="quarter" idx="11"/>
          </p:nvPr>
        </p:nvSpPr>
        <p:spPr/>
        <p:txBody>
          <a:bodyPr/>
          <a:lstStyle>
            <a:lvl1pPr>
              <a:defRPr/>
            </a:lvl1pPr>
          </a:lstStyle>
          <a:p>
            <a:pPr>
              <a:defRPr/>
            </a:pPr>
            <a:fld id="{4E926449-4E13-4375-8070-C4ACF405F5D0}" type="slidenum">
              <a:rPr lang="en-GB" altLang="en-US"/>
              <a:pPr>
                <a:defRPr/>
              </a:pPr>
              <a:t>‹#›</a:t>
            </a:fld>
            <a:endParaRPr lang="en-GB" altLang="en-US"/>
          </a:p>
        </p:txBody>
      </p:sp>
    </p:spTree>
    <p:extLst>
      <p:ext uri="{BB962C8B-B14F-4D97-AF65-F5344CB8AC3E}">
        <p14:creationId xmlns:p14="http://schemas.microsoft.com/office/powerpoint/2010/main" val="1654715136"/>
      </p:ext>
    </p:extLst>
  </p:cSld>
  <p:clrMapOvr>
    <a:masterClrMapping/>
  </p:clrMapOvr>
  <p:transition spd="slow">
    <p:random/>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0FB32CC8-D6EA-42F9-A09A-048BC8384BEF}"/>
              </a:ext>
            </a:extLst>
          </p:cNvPr>
          <p:cNvSpPr>
            <a:spLocks noGrp="1"/>
          </p:cNvSpPr>
          <p:nvPr>
            <p:ph type="ftr" sz="quarter" idx="10"/>
          </p:nvPr>
        </p:nvSpPr>
        <p:spPr/>
        <p:txBody>
          <a:bodyPr/>
          <a:lstStyle>
            <a:lvl1pPr>
              <a:defRPr/>
            </a:lvl1pPr>
          </a:lstStyle>
          <a:p>
            <a:pPr>
              <a:defRPr/>
            </a:pPr>
            <a:endParaRPr lang="en-GB"/>
          </a:p>
        </p:txBody>
      </p:sp>
      <p:sp>
        <p:nvSpPr>
          <p:cNvPr id="3" name="Slide Number Placeholder 5">
            <a:extLst>
              <a:ext uri="{FF2B5EF4-FFF2-40B4-BE49-F238E27FC236}">
                <a16:creationId xmlns:a16="http://schemas.microsoft.com/office/drawing/2014/main" id="{E781A16C-A710-4604-9EE7-D385D16A635F}"/>
              </a:ext>
            </a:extLst>
          </p:cNvPr>
          <p:cNvSpPr>
            <a:spLocks noGrp="1"/>
          </p:cNvSpPr>
          <p:nvPr>
            <p:ph type="sldNum" sz="quarter" idx="11"/>
          </p:nvPr>
        </p:nvSpPr>
        <p:spPr/>
        <p:txBody>
          <a:bodyPr/>
          <a:lstStyle>
            <a:lvl1pPr>
              <a:defRPr/>
            </a:lvl1pPr>
          </a:lstStyle>
          <a:p>
            <a:pPr>
              <a:defRPr/>
            </a:pPr>
            <a:fld id="{A8D85F92-AE9D-466D-9E61-2B986232D598}" type="slidenum">
              <a:rPr lang="en-GB" altLang="en-US"/>
              <a:pPr>
                <a:defRPr/>
              </a:pPr>
              <a:t>‹#›</a:t>
            </a:fld>
            <a:endParaRPr lang="en-GB" altLang="en-US"/>
          </a:p>
        </p:txBody>
      </p:sp>
    </p:spTree>
    <p:extLst>
      <p:ext uri="{BB962C8B-B14F-4D97-AF65-F5344CB8AC3E}">
        <p14:creationId xmlns:p14="http://schemas.microsoft.com/office/powerpoint/2010/main" val="3364456047"/>
      </p:ext>
    </p:extLst>
  </p:cSld>
  <p:clrMapOvr>
    <a:masterClrMapping/>
  </p:clrMapOvr>
  <p:transition spd="slow">
    <p:random/>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ltLang="en-GB"/>
          </a:p>
        </p:txBody>
      </p:sp>
      <p:sp>
        <p:nvSpPr>
          <p:cNvPr id="3" name="Date Placeholder 2">
            <a:extLst>
              <a:ext uri="{FF2B5EF4-FFF2-40B4-BE49-F238E27FC236}">
                <a16:creationId xmlns:a16="http://schemas.microsoft.com/office/drawing/2014/main" id="{2EB97CDE-0B63-44EB-A947-8525ED0B9972}"/>
              </a:ext>
            </a:extLst>
          </p:cNvPr>
          <p:cNvSpPr>
            <a:spLocks noGrp="1"/>
          </p:cNvSpPr>
          <p:nvPr>
            <p:ph type="dt" sz="half" idx="10"/>
          </p:nvPr>
        </p:nvSpPr>
        <p:spPr/>
        <p:txBody>
          <a:bodyPr numCol="1"/>
          <a:lstStyle>
            <a:lvl1pPr>
              <a:defRPr/>
            </a:lvl1pPr>
          </a:lstStyle>
          <a:p>
            <a:pPr>
              <a:defRPr/>
            </a:pPr>
            <a:fld id="{43635FCD-8C3F-4155-808F-8C44A1EC0C71}" type="datetimeFigureOut">
              <a:rPr lang="en-GB" altLang="en-GB"/>
              <a:pPr>
                <a:defRPr/>
              </a:pPr>
              <a:t>23/01/2022</a:t>
            </a:fld>
            <a:endParaRPr lang="en-GB" altLang="en-GB"/>
          </a:p>
        </p:txBody>
      </p:sp>
      <p:sp>
        <p:nvSpPr>
          <p:cNvPr id="4" name="Footer Placeholder 3">
            <a:extLst>
              <a:ext uri="{FF2B5EF4-FFF2-40B4-BE49-F238E27FC236}">
                <a16:creationId xmlns:a16="http://schemas.microsoft.com/office/drawing/2014/main" id="{56DE0576-26B8-4938-B4E0-188EC4CFF724}"/>
              </a:ext>
            </a:extLst>
          </p:cNvPr>
          <p:cNvSpPr>
            <a:spLocks noGrp="1"/>
          </p:cNvSpPr>
          <p:nvPr>
            <p:ph type="ftr" sz="quarter" idx="11"/>
          </p:nvPr>
        </p:nvSpPr>
        <p:spPr/>
        <p:txBody>
          <a:bodyPr numCol="1"/>
          <a:lstStyle>
            <a:lvl1pPr>
              <a:defRPr/>
            </a:lvl1pPr>
          </a:lstStyle>
          <a:p>
            <a:pPr>
              <a:defRPr/>
            </a:pPr>
            <a:endParaRPr lang="en-GB" altLang="en-GB"/>
          </a:p>
        </p:txBody>
      </p:sp>
      <p:sp>
        <p:nvSpPr>
          <p:cNvPr id="5" name="Slide Number Placeholder 4">
            <a:extLst>
              <a:ext uri="{FF2B5EF4-FFF2-40B4-BE49-F238E27FC236}">
                <a16:creationId xmlns:a16="http://schemas.microsoft.com/office/drawing/2014/main" id="{62347746-C79B-44E4-A420-325896332060}"/>
              </a:ext>
            </a:extLst>
          </p:cNvPr>
          <p:cNvSpPr>
            <a:spLocks noGrp="1"/>
          </p:cNvSpPr>
          <p:nvPr>
            <p:ph type="sldNum" sz="quarter" idx="12"/>
          </p:nvPr>
        </p:nvSpPr>
        <p:spPr/>
        <p:txBody>
          <a:bodyPr/>
          <a:lstStyle>
            <a:lvl1pPr>
              <a:defRPr/>
            </a:lvl1pPr>
          </a:lstStyle>
          <a:p>
            <a:pPr>
              <a:defRPr/>
            </a:pPr>
            <a:fld id="{774C7798-4690-44F7-8BD5-F3F898FCA55B}" type="slidenum">
              <a:rPr lang="en-GB" altLang="en-GB"/>
              <a:pPr>
                <a:defRPr/>
              </a:pPr>
              <a:t>‹#›</a:t>
            </a:fld>
            <a:endParaRPr lang="en-GB" altLang="en-GB"/>
          </a:p>
        </p:txBody>
      </p:sp>
    </p:spTree>
    <p:extLst>
      <p:ext uri="{BB962C8B-B14F-4D97-AF65-F5344CB8AC3E}">
        <p14:creationId xmlns:p14="http://schemas.microsoft.com/office/powerpoint/2010/main" val="15932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52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3786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39664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image" Target="../media/image11.jpeg"/><Relationship Id="rId5" Type="http://schemas.openxmlformats.org/officeDocument/2006/relationships/slideLayout" Target="../slideLayouts/slideLayout44.xml"/><Relationship Id="rId10" Type="http://schemas.openxmlformats.org/officeDocument/2006/relationships/image" Target="../media/image14.png"/><Relationship Id="rId4" Type="http://schemas.openxmlformats.org/officeDocument/2006/relationships/slideLayout" Target="../slideLayouts/slideLayout43.xml"/><Relationship Id="rId9" Type="http://schemas.openxmlformats.org/officeDocument/2006/relationships/image" Target="../media/image1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theme" Target="../theme/theme5.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5" Type="http://schemas.openxmlformats.org/officeDocument/2006/relationships/slideLayout" Target="../slideLayouts/slideLayout65.xml"/><Relationship Id="rId10" Type="http://schemas.openxmlformats.org/officeDocument/2006/relationships/image" Target="../media/image14.png"/><Relationship Id="rId4" Type="http://schemas.openxmlformats.org/officeDocument/2006/relationships/slideLayout" Target="../slideLayouts/slideLayout64.xml"/><Relationship Id="rId9" Type="http://schemas.openxmlformats.org/officeDocument/2006/relationships/image" Target="../media/image1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AutoShape 8">
            <a:extLst>
              <a:ext uri="{FF2B5EF4-FFF2-40B4-BE49-F238E27FC236}">
                <a16:creationId xmlns:a16="http://schemas.microsoft.com/office/drawing/2014/main" id="{5A348F47-054D-45C5-BAF4-2FB6D36E0805}"/>
              </a:ext>
            </a:extLst>
          </p:cNvPr>
          <p:cNvSpPr>
            <a:spLocks noChangeArrowheads="1"/>
          </p:cNvSpPr>
          <p:nvPr/>
        </p:nvSpPr>
        <p:spPr bwMode="auto">
          <a:xfrm rot="10800000">
            <a:off x="8423275" y="1341438"/>
            <a:ext cx="720725" cy="863600"/>
          </a:xfrm>
          <a:prstGeom prst="rtTriangle">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1027" name="Rectangle 9">
            <a:extLst>
              <a:ext uri="{FF2B5EF4-FFF2-40B4-BE49-F238E27FC236}">
                <a16:creationId xmlns:a16="http://schemas.microsoft.com/office/drawing/2014/main" id="{9EA61B3C-68BA-479C-AF65-5BDE21493E74}"/>
              </a:ext>
            </a:extLst>
          </p:cNvPr>
          <p:cNvSpPr>
            <a:spLocks noChangeArrowheads="1"/>
          </p:cNvSpPr>
          <p:nvPr/>
        </p:nvSpPr>
        <p:spPr bwMode="auto">
          <a:xfrm>
            <a:off x="0" y="0"/>
            <a:ext cx="9144000" cy="1447800"/>
          </a:xfrm>
          <a:prstGeom prst="rect">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sp>
        <p:nvSpPr>
          <p:cNvPr id="1028" name="Rectangle 2">
            <a:extLst>
              <a:ext uri="{FF2B5EF4-FFF2-40B4-BE49-F238E27FC236}">
                <a16:creationId xmlns:a16="http://schemas.microsoft.com/office/drawing/2014/main" id="{F48E811A-73BF-4432-88AA-774382EBBC83}"/>
              </a:ext>
            </a:extLst>
          </p:cNvPr>
          <p:cNvSpPr>
            <a:spLocks noGrp="1" noChangeArrowheads="1"/>
          </p:cNvSpPr>
          <p:nvPr>
            <p:ph type="title"/>
          </p:nvPr>
        </p:nvSpPr>
        <p:spPr bwMode="auto">
          <a:xfrm>
            <a:off x="954088" y="563563"/>
            <a:ext cx="7566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1029" name="Rectangle 3">
            <a:extLst>
              <a:ext uri="{FF2B5EF4-FFF2-40B4-BE49-F238E27FC236}">
                <a16:creationId xmlns:a16="http://schemas.microsoft.com/office/drawing/2014/main" id="{81758E0B-8675-4916-AA0B-8887986E7574}"/>
              </a:ext>
            </a:extLst>
          </p:cNvPr>
          <p:cNvSpPr>
            <a:spLocks noGrp="1" noChangeArrowheads="1"/>
          </p:cNvSpPr>
          <p:nvPr>
            <p:ph type="body" idx="1"/>
          </p:nvPr>
        </p:nvSpPr>
        <p:spPr bwMode="auto">
          <a:xfrm>
            <a:off x="954088" y="2093913"/>
            <a:ext cx="7566025"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pic>
        <p:nvPicPr>
          <p:cNvPr id="1030" name="Picture 10">
            <a:extLst>
              <a:ext uri="{FF2B5EF4-FFF2-40B4-BE49-F238E27FC236}">
                <a16:creationId xmlns:a16="http://schemas.microsoft.com/office/drawing/2014/main" id="{6F30961C-4928-4DD7-9EF4-512F3D26735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3038" y="6165850"/>
            <a:ext cx="137477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2"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Arial" charset="0"/>
        </a:defRPr>
      </a:lvl2pPr>
      <a:lvl3pPr algn="l" rtl="0" eaLnBrk="0" fontAlgn="base" hangingPunct="0">
        <a:spcBef>
          <a:spcPct val="0"/>
        </a:spcBef>
        <a:spcAft>
          <a:spcPct val="0"/>
        </a:spcAft>
        <a:defRPr sz="3000">
          <a:solidFill>
            <a:schemeClr val="tx2"/>
          </a:solidFill>
          <a:latin typeface="Arial" charset="0"/>
        </a:defRPr>
      </a:lvl3pPr>
      <a:lvl4pPr algn="l" rtl="0" eaLnBrk="0" fontAlgn="base" hangingPunct="0">
        <a:spcBef>
          <a:spcPct val="0"/>
        </a:spcBef>
        <a:spcAft>
          <a:spcPct val="0"/>
        </a:spcAft>
        <a:defRPr sz="3000">
          <a:solidFill>
            <a:schemeClr val="tx2"/>
          </a:solidFill>
          <a:latin typeface="Arial" charset="0"/>
        </a:defRPr>
      </a:lvl4pPr>
      <a:lvl5pPr algn="l" rtl="0" eaLnBrk="0" fontAlgn="base" hangingPunct="0">
        <a:spcBef>
          <a:spcPct val="0"/>
        </a:spcBef>
        <a:spcAft>
          <a:spcPct val="0"/>
        </a:spcAft>
        <a:defRPr sz="3000">
          <a:solidFill>
            <a:schemeClr val="tx2"/>
          </a:solidFill>
          <a:latin typeface="Arial" charset="0"/>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lnSpc>
          <a:spcPct val="108000"/>
        </a:lnSpc>
        <a:spcBef>
          <a:spcPct val="0"/>
        </a:spcBef>
        <a:spcAft>
          <a:spcPct val="0"/>
        </a:spcAft>
        <a:buBlip>
          <a:blip r:embed="rId16"/>
        </a:buBlip>
        <a:defRPr sz="2000">
          <a:solidFill>
            <a:srgbClr val="000000"/>
          </a:solidFill>
          <a:latin typeface="+mn-lt"/>
          <a:ea typeface="+mn-ea"/>
          <a:cs typeface="+mn-cs"/>
        </a:defRPr>
      </a:lvl1pPr>
      <a:lvl2pPr marL="742950" indent="-285750" algn="l" rtl="0" eaLnBrk="0" fontAlgn="base" hangingPunct="0">
        <a:lnSpc>
          <a:spcPct val="108000"/>
        </a:lnSpc>
        <a:spcBef>
          <a:spcPct val="0"/>
        </a:spcBef>
        <a:spcAft>
          <a:spcPct val="0"/>
        </a:spcAft>
        <a:buBlip>
          <a:blip r:embed="rId16"/>
        </a:buBlip>
        <a:defRPr sz="2000">
          <a:solidFill>
            <a:srgbClr val="000000"/>
          </a:solidFill>
          <a:latin typeface="+mn-lt"/>
        </a:defRPr>
      </a:lvl2pPr>
      <a:lvl3pPr marL="1143000" indent="-228600" algn="l" rtl="0" eaLnBrk="0" fontAlgn="base" hangingPunct="0">
        <a:lnSpc>
          <a:spcPct val="108000"/>
        </a:lnSpc>
        <a:spcBef>
          <a:spcPct val="0"/>
        </a:spcBef>
        <a:spcAft>
          <a:spcPct val="0"/>
        </a:spcAft>
        <a:buBlip>
          <a:blip r:embed="rId16"/>
        </a:buBlip>
        <a:defRPr sz="2000">
          <a:solidFill>
            <a:srgbClr val="000000"/>
          </a:solidFill>
          <a:latin typeface="+mn-lt"/>
        </a:defRPr>
      </a:lvl3pPr>
      <a:lvl4pPr marL="1600200" indent="-228600" algn="l" rtl="0" eaLnBrk="0" fontAlgn="base" hangingPunct="0">
        <a:lnSpc>
          <a:spcPct val="108000"/>
        </a:lnSpc>
        <a:spcBef>
          <a:spcPct val="0"/>
        </a:spcBef>
        <a:spcAft>
          <a:spcPct val="0"/>
        </a:spcAft>
        <a:buBlip>
          <a:blip r:embed="rId16"/>
        </a:buBlip>
        <a:defRPr sz="2000">
          <a:solidFill>
            <a:srgbClr val="000000"/>
          </a:solidFill>
          <a:latin typeface="+mn-lt"/>
        </a:defRPr>
      </a:lvl4pPr>
      <a:lvl5pPr marL="2057400" indent="-228600" algn="l" rtl="0" eaLnBrk="0" fontAlgn="base" hangingPunct="0">
        <a:lnSpc>
          <a:spcPct val="108000"/>
        </a:lnSpc>
        <a:spcBef>
          <a:spcPct val="0"/>
        </a:spcBef>
        <a:spcAft>
          <a:spcPct val="0"/>
        </a:spcAft>
        <a:buBlip>
          <a:blip r:embed="rId16"/>
        </a:buBlip>
        <a:defRPr sz="2000">
          <a:solidFill>
            <a:srgbClr val="000000"/>
          </a:solidFill>
          <a:latin typeface="+mn-lt"/>
        </a:defRPr>
      </a:lvl5pPr>
      <a:lvl6pPr marL="2514600" indent="-228600" algn="l" rtl="0" fontAlgn="base">
        <a:lnSpc>
          <a:spcPct val="108000"/>
        </a:lnSpc>
        <a:spcBef>
          <a:spcPct val="0"/>
        </a:spcBef>
        <a:spcAft>
          <a:spcPct val="0"/>
        </a:spcAft>
        <a:buBlip>
          <a:blip r:embed="rId17"/>
        </a:buBlip>
        <a:defRPr sz="2000">
          <a:solidFill>
            <a:srgbClr val="000000"/>
          </a:solidFill>
          <a:latin typeface="+mn-lt"/>
        </a:defRPr>
      </a:lvl6pPr>
      <a:lvl7pPr marL="2971800" indent="-228600" algn="l" rtl="0" fontAlgn="base">
        <a:lnSpc>
          <a:spcPct val="108000"/>
        </a:lnSpc>
        <a:spcBef>
          <a:spcPct val="0"/>
        </a:spcBef>
        <a:spcAft>
          <a:spcPct val="0"/>
        </a:spcAft>
        <a:buBlip>
          <a:blip r:embed="rId17"/>
        </a:buBlip>
        <a:defRPr sz="2000">
          <a:solidFill>
            <a:srgbClr val="000000"/>
          </a:solidFill>
          <a:latin typeface="+mn-lt"/>
        </a:defRPr>
      </a:lvl7pPr>
      <a:lvl8pPr marL="3429000" indent="-228600" algn="l" rtl="0" fontAlgn="base">
        <a:lnSpc>
          <a:spcPct val="108000"/>
        </a:lnSpc>
        <a:spcBef>
          <a:spcPct val="0"/>
        </a:spcBef>
        <a:spcAft>
          <a:spcPct val="0"/>
        </a:spcAft>
        <a:buBlip>
          <a:blip r:embed="rId17"/>
        </a:buBlip>
        <a:defRPr sz="2000">
          <a:solidFill>
            <a:srgbClr val="000000"/>
          </a:solidFill>
          <a:latin typeface="+mn-lt"/>
        </a:defRPr>
      </a:lvl8pPr>
      <a:lvl9pPr marL="3886200" indent="-228600" algn="l" rtl="0" fontAlgn="base">
        <a:lnSpc>
          <a:spcPct val="108000"/>
        </a:lnSpc>
        <a:spcBef>
          <a:spcPct val="0"/>
        </a:spcBef>
        <a:spcAft>
          <a:spcPct val="0"/>
        </a:spcAft>
        <a:buBlip>
          <a:blip r:embed="rId17"/>
        </a:buBlip>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AutoShape 4">
            <a:extLst>
              <a:ext uri="{FF2B5EF4-FFF2-40B4-BE49-F238E27FC236}">
                <a16:creationId xmlns:a16="http://schemas.microsoft.com/office/drawing/2014/main" id="{E8C1DAE6-6B38-48D0-83B4-5F0FB6F563B6}"/>
              </a:ext>
            </a:extLst>
          </p:cNvPr>
          <p:cNvSpPr>
            <a:spLocks noChangeArrowheads="1"/>
          </p:cNvSpPr>
          <p:nvPr/>
        </p:nvSpPr>
        <p:spPr bwMode="auto">
          <a:xfrm rot="10800000">
            <a:off x="8423275" y="1341438"/>
            <a:ext cx="720725" cy="863600"/>
          </a:xfrm>
          <a:prstGeom prst="rtTriangle">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2051" name="Rectangle 5">
            <a:extLst>
              <a:ext uri="{FF2B5EF4-FFF2-40B4-BE49-F238E27FC236}">
                <a16:creationId xmlns:a16="http://schemas.microsoft.com/office/drawing/2014/main" id="{B19C6EC3-E220-4B22-A97E-44C601523EBB}"/>
              </a:ext>
            </a:extLst>
          </p:cNvPr>
          <p:cNvSpPr>
            <a:spLocks noChangeArrowheads="1"/>
          </p:cNvSpPr>
          <p:nvPr/>
        </p:nvSpPr>
        <p:spPr bwMode="auto">
          <a:xfrm>
            <a:off x="0" y="0"/>
            <a:ext cx="9144000" cy="1447800"/>
          </a:xfrm>
          <a:prstGeom prst="rect">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sp>
        <p:nvSpPr>
          <p:cNvPr id="2052" name="Rectangle 2">
            <a:extLst>
              <a:ext uri="{FF2B5EF4-FFF2-40B4-BE49-F238E27FC236}">
                <a16:creationId xmlns:a16="http://schemas.microsoft.com/office/drawing/2014/main" id="{8BEC16B8-7011-4C84-AE5F-163F7496B4CE}"/>
              </a:ext>
            </a:extLst>
          </p:cNvPr>
          <p:cNvSpPr>
            <a:spLocks noGrp="1" noChangeArrowheads="1"/>
          </p:cNvSpPr>
          <p:nvPr>
            <p:ph type="title"/>
          </p:nvPr>
        </p:nvSpPr>
        <p:spPr bwMode="auto">
          <a:xfrm>
            <a:off x="665163" y="563563"/>
            <a:ext cx="78549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2053" name="Rectangle 3">
            <a:extLst>
              <a:ext uri="{FF2B5EF4-FFF2-40B4-BE49-F238E27FC236}">
                <a16:creationId xmlns:a16="http://schemas.microsoft.com/office/drawing/2014/main" id="{BE564F28-2304-4301-A6E6-9D4E8E940458}"/>
              </a:ext>
            </a:extLst>
          </p:cNvPr>
          <p:cNvSpPr>
            <a:spLocks noGrp="1" noChangeArrowheads="1"/>
          </p:cNvSpPr>
          <p:nvPr>
            <p:ph type="body" idx="1"/>
          </p:nvPr>
        </p:nvSpPr>
        <p:spPr bwMode="auto">
          <a:xfrm>
            <a:off x="665163" y="2093913"/>
            <a:ext cx="7854950"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Tree>
  </p:cSld>
  <p:clrMap bg1="lt1" tx1="dk1" bg2="lt2" tx2="dk2" accent1="accent1" accent2="accent2" accent3="accent3" accent4="accent4" accent5="accent5" accent6="accent6" hlink="hlink" folHlink="folHlink"/>
  <p:sldLayoutIdLst>
    <p:sldLayoutId id="2147484083"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Arial" charset="0"/>
        </a:defRPr>
      </a:lvl2pPr>
      <a:lvl3pPr algn="l" rtl="0" eaLnBrk="0" fontAlgn="base" hangingPunct="0">
        <a:spcBef>
          <a:spcPct val="0"/>
        </a:spcBef>
        <a:spcAft>
          <a:spcPct val="0"/>
        </a:spcAft>
        <a:defRPr sz="3000">
          <a:solidFill>
            <a:schemeClr val="tx2"/>
          </a:solidFill>
          <a:latin typeface="Arial" charset="0"/>
        </a:defRPr>
      </a:lvl3pPr>
      <a:lvl4pPr algn="l" rtl="0" eaLnBrk="0" fontAlgn="base" hangingPunct="0">
        <a:spcBef>
          <a:spcPct val="0"/>
        </a:spcBef>
        <a:spcAft>
          <a:spcPct val="0"/>
        </a:spcAft>
        <a:defRPr sz="3000">
          <a:solidFill>
            <a:schemeClr val="tx2"/>
          </a:solidFill>
          <a:latin typeface="Arial" charset="0"/>
        </a:defRPr>
      </a:lvl4pPr>
      <a:lvl5pPr algn="l" rtl="0" eaLnBrk="0" fontAlgn="base" hangingPunct="0">
        <a:spcBef>
          <a:spcPct val="0"/>
        </a:spcBef>
        <a:spcAft>
          <a:spcPct val="0"/>
        </a:spcAft>
        <a:defRPr sz="3000">
          <a:solidFill>
            <a:schemeClr val="tx2"/>
          </a:solidFill>
          <a:latin typeface="Arial" charset="0"/>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lnSpc>
          <a:spcPct val="108000"/>
        </a:lnSpc>
        <a:spcBef>
          <a:spcPct val="0"/>
        </a:spcBef>
        <a:spcAft>
          <a:spcPct val="0"/>
        </a:spcAft>
        <a:buBlip>
          <a:blip r:embed="rId13"/>
        </a:buBlip>
        <a:defRPr sz="2000">
          <a:solidFill>
            <a:srgbClr val="000000"/>
          </a:solidFill>
          <a:latin typeface="+mn-lt"/>
          <a:ea typeface="+mn-ea"/>
          <a:cs typeface="+mn-cs"/>
        </a:defRPr>
      </a:lvl1pPr>
      <a:lvl2pPr marL="742950" indent="-285750" algn="l" rtl="0" eaLnBrk="0" fontAlgn="base" hangingPunct="0">
        <a:lnSpc>
          <a:spcPct val="108000"/>
        </a:lnSpc>
        <a:spcBef>
          <a:spcPct val="0"/>
        </a:spcBef>
        <a:spcAft>
          <a:spcPct val="0"/>
        </a:spcAft>
        <a:buBlip>
          <a:blip r:embed="rId13"/>
        </a:buBlip>
        <a:defRPr sz="2000">
          <a:solidFill>
            <a:srgbClr val="000000"/>
          </a:solidFill>
          <a:latin typeface="+mn-lt"/>
        </a:defRPr>
      </a:lvl2pPr>
      <a:lvl3pPr marL="1143000" indent="-228600" algn="l" rtl="0" eaLnBrk="0" fontAlgn="base" hangingPunct="0">
        <a:lnSpc>
          <a:spcPct val="108000"/>
        </a:lnSpc>
        <a:spcBef>
          <a:spcPct val="0"/>
        </a:spcBef>
        <a:spcAft>
          <a:spcPct val="0"/>
        </a:spcAft>
        <a:buBlip>
          <a:blip r:embed="rId13"/>
        </a:buBlip>
        <a:defRPr sz="2000">
          <a:solidFill>
            <a:srgbClr val="000000"/>
          </a:solidFill>
          <a:latin typeface="+mn-lt"/>
        </a:defRPr>
      </a:lvl3pPr>
      <a:lvl4pPr marL="1600200" indent="-228600" algn="l" rtl="0" eaLnBrk="0" fontAlgn="base" hangingPunct="0">
        <a:lnSpc>
          <a:spcPct val="108000"/>
        </a:lnSpc>
        <a:spcBef>
          <a:spcPct val="0"/>
        </a:spcBef>
        <a:spcAft>
          <a:spcPct val="0"/>
        </a:spcAft>
        <a:buBlip>
          <a:blip r:embed="rId13"/>
        </a:buBlip>
        <a:defRPr sz="2000">
          <a:solidFill>
            <a:srgbClr val="000000"/>
          </a:solidFill>
          <a:latin typeface="+mn-lt"/>
        </a:defRPr>
      </a:lvl4pPr>
      <a:lvl5pPr marL="2057400" indent="-228600" algn="l" rtl="0" eaLnBrk="0" fontAlgn="base" hangingPunct="0">
        <a:lnSpc>
          <a:spcPct val="108000"/>
        </a:lnSpc>
        <a:spcBef>
          <a:spcPct val="0"/>
        </a:spcBef>
        <a:spcAft>
          <a:spcPct val="0"/>
        </a:spcAft>
        <a:buBlip>
          <a:blip r:embed="rId13"/>
        </a:buBlip>
        <a:defRPr sz="2000">
          <a:solidFill>
            <a:srgbClr val="000000"/>
          </a:solidFill>
          <a:latin typeface="+mn-lt"/>
        </a:defRPr>
      </a:lvl5pPr>
      <a:lvl6pPr marL="2514600" indent="-228600" algn="l" rtl="0" fontAlgn="base">
        <a:lnSpc>
          <a:spcPct val="108000"/>
        </a:lnSpc>
        <a:spcBef>
          <a:spcPct val="0"/>
        </a:spcBef>
        <a:spcAft>
          <a:spcPct val="0"/>
        </a:spcAft>
        <a:buBlip>
          <a:blip r:embed="rId14"/>
        </a:buBlip>
        <a:defRPr sz="2000">
          <a:solidFill>
            <a:srgbClr val="000000"/>
          </a:solidFill>
          <a:latin typeface="+mn-lt"/>
        </a:defRPr>
      </a:lvl6pPr>
      <a:lvl7pPr marL="2971800" indent="-228600" algn="l" rtl="0" fontAlgn="base">
        <a:lnSpc>
          <a:spcPct val="108000"/>
        </a:lnSpc>
        <a:spcBef>
          <a:spcPct val="0"/>
        </a:spcBef>
        <a:spcAft>
          <a:spcPct val="0"/>
        </a:spcAft>
        <a:buBlip>
          <a:blip r:embed="rId14"/>
        </a:buBlip>
        <a:defRPr sz="2000">
          <a:solidFill>
            <a:srgbClr val="000000"/>
          </a:solidFill>
          <a:latin typeface="+mn-lt"/>
        </a:defRPr>
      </a:lvl7pPr>
      <a:lvl8pPr marL="3429000" indent="-228600" algn="l" rtl="0" fontAlgn="base">
        <a:lnSpc>
          <a:spcPct val="108000"/>
        </a:lnSpc>
        <a:spcBef>
          <a:spcPct val="0"/>
        </a:spcBef>
        <a:spcAft>
          <a:spcPct val="0"/>
        </a:spcAft>
        <a:buBlip>
          <a:blip r:embed="rId14"/>
        </a:buBlip>
        <a:defRPr sz="2000">
          <a:solidFill>
            <a:srgbClr val="000000"/>
          </a:solidFill>
          <a:latin typeface="+mn-lt"/>
        </a:defRPr>
      </a:lvl8pPr>
      <a:lvl9pPr marL="3886200" indent="-228600" algn="l" rtl="0" fontAlgn="base">
        <a:lnSpc>
          <a:spcPct val="108000"/>
        </a:lnSpc>
        <a:spcBef>
          <a:spcPct val="0"/>
        </a:spcBef>
        <a:spcAft>
          <a:spcPct val="0"/>
        </a:spcAft>
        <a:buBlip>
          <a:blip r:embed="rId14"/>
        </a:buBlip>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1322B390-2BD2-4B95-A90E-06525AD9932D}"/>
              </a:ext>
            </a:extLst>
          </p:cNvPr>
          <p:cNvSpPr>
            <a:spLocks noGrp="1" noChangeArrowheads="1"/>
          </p:cNvSpPr>
          <p:nvPr>
            <p:ph type="title"/>
          </p:nvPr>
        </p:nvSpPr>
        <p:spPr bwMode="auto">
          <a:xfrm>
            <a:off x="371475" y="365125"/>
            <a:ext cx="840105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1475" y="1825625"/>
            <a:ext cx="8401050" cy="385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1475" y="5815013"/>
            <a:ext cx="2057400" cy="365125"/>
          </a:xfrm>
          <a:prstGeom prst="rect">
            <a:avLst/>
          </a:prstGeom>
        </p:spPr>
        <p:txBody>
          <a:bodyPr vert="horz" lIns="91440" tIns="45720" rIns="91440" bIns="45720" rtlCol="0" anchor="ctr"/>
          <a:lstStyle>
            <a:lvl1pPr algn="l">
              <a:defRPr sz="1200" b="0" smtClean="0">
                <a:solidFill>
                  <a:schemeClr val="tx1"/>
                </a:solidFill>
                <a:latin typeface="Arial" panose="020B0604020202020204" pitchFamily="34" charset="0"/>
                <a:cs typeface="Arial" panose="020B0604020202020204" pitchFamily="34" charset="0"/>
              </a:defRPr>
            </a:lvl1pPr>
          </a:lstStyle>
          <a:p>
            <a:pPr>
              <a:defRPr/>
            </a:pPr>
            <a:fld id="{EC46710A-AD77-4489-BE9B-4671AE0391BC}" type="datetime1">
              <a:rPr lang="en-GB"/>
              <a:pPr>
                <a:defRPr/>
              </a:pPr>
              <a:t>23/01/2022</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125" y="5815013"/>
            <a:ext cx="2057400" cy="365125"/>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pPr>
              <a:defRPr/>
            </a:pPr>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175" y="6362700"/>
            <a:ext cx="539750" cy="365125"/>
          </a:xfrm>
          <a:prstGeom prst="rect">
            <a:avLst/>
          </a:prstGeom>
        </p:spPr>
        <p:txBody>
          <a:bodyPr vert="horz" lIns="91440" tIns="45720" rIns="91440" bIns="45720" rtlCol="0" anchor="ctr"/>
          <a:lstStyle>
            <a:lvl1pPr algn="ctr">
              <a:defRPr sz="1200" b="0" smtClean="0">
                <a:solidFill>
                  <a:schemeClr val="tx1"/>
                </a:solidFill>
                <a:latin typeface="Arial" panose="020B0604020202020204" pitchFamily="34" charset="0"/>
                <a:cs typeface="Arial" panose="020B0604020202020204" pitchFamily="34" charset="0"/>
              </a:defRPr>
            </a:lvl1pPr>
          </a:lstStyle>
          <a:p>
            <a:pPr>
              <a:defRPr/>
            </a:pPr>
            <a:fld id="{9533C99A-DD17-4AFC-BC41-73805C8BC5F1}"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Lst>
  <p:txStyles>
    <p:titleStyle>
      <a:lvl1pPr algn="l" defTabSz="684213" rtl="0" fontAlgn="base">
        <a:lnSpc>
          <a:spcPct val="90000"/>
        </a:lnSpc>
        <a:spcBef>
          <a:spcPct val="0"/>
        </a:spcBef>
        <a:spcAft>
          <a:spcPct val="0"/>
        </a:spcAft>
        <a:defRPr sz="3200" kern="1200">
          <a:solidFill>
            <a:schemeClr val="tx1"/>
          </a:solidFill>
          <a:latin typeface="Sanchez Regular" panose="02000000000000000000" pitchFamily="50" charset="0"/>
          <a:ea typeface="+mj-ea"/>
          <a:cs typeface="+mj-cs"/>
        </a:defRPr>
      </a:lvl1pPr>
      <a:lvl2pPr algn="l" defTabSz="684213" rtl="0" fontAlgn="base">
        <a:lnSpc>
          <a:spcPct val="90000"/>
        </a:lnSpc>
        <a:spcBef>
          <a:spcPct val="0"/>
        </a:spcBef>
        <a:spcAft>
          <a:spcPct val="0"/>
        </a:spcAft>
        <a:defRPr sz="3200">
          <a:solidFill>
            <a:schemeClr val="tx1"/>
          </a:solidFill>
          <a:latin typeface="Sanchez Regular"/>
        </a:defRPr>
      </a:lvl2pPr>
      <a:lvl3pPr algn="l" defTabSz="684213" rtl="0" fontAlgn="base">
        <a:lnSpc>
          <a:spcPct val="90000"/>
        </a:lnSpc>
        <a:spcBef>
          <a:spcPct val="0"/>
        </a:spcBef>
        <a:spcAft>
          <a:spcPct val="0"/>
        </a:spcAft>
        <a:defRPr sz="3200">
          <a:solidFill>
            <a:schemeClr val="tx1"/>
          </a:solidFill>
          <a:latin typeface="Sanchez Regular"/>
        </a:defRPr>
      </a:lvl3pPr>
      <a:lvl4pPr algn="l" defTabSz="684213" rtl="0" fontAlgn="base">
        <a:lnSpc>
          <a:spcPct val="90000"/>
        </a:lnSpc>
        <a:spcBef>
          <a:spcPct val="0"/>
        </a:spcBef>
        <a:spcAft>
          <a:spcPct val="0"/>
        </a:spcAft>
        <a:defRPr sz="3200">
          <a:solidFill>
            <a:schemeClr val="tx1"/>
          </a:solidFill>
          <a:latin typeface="Sanchez Regular"/>
        </a:defRPr>
      </a:lvl4pPr>
      <a:lvl5pPr algn="l" defTabSz="684213" rtl="0" fontAlgn="base">
        <a:lnSpc>
          <a:spcPct val="90000"/>
        </a:lnSpc>
        <a:spcBef>
          <a:spcPct val="0"/>
        </a:spcBef>
        <a:spcAft>
          <a:spcPct val="0"/>
        </a:spcAft>
        <a:defRPr sz="3200">
          <a:solidFill>
            <a:schemeClr val="tx1"/>
          </a:solidFill>
          <a:latin typeface="Sanchez Regular"/>
        </a:defRPr>
      </a:lvl5pPr>
      <a:lvl6pPr marL="457200" algn="l" defTabSz="684213" rtl="0" fontAlgn="base">
        <a:lnSpc>
          <a:spcPct val="90000"/>
        </a:lnSpc>
        <a:spcBef>
          <a:spcPct val="0"/>
        </a:spcBef>
        <a:spcAft>
          <a:spcPct val="0"/>
        </a:spcAft>
        <a:defRPr sz="3200">
          <a:solidFill>
            <a:schemeClr val="tx1"/>
          </a:solidFill>
          <a:latin typeface="Sanchez Regular"/>
        </a:defRPr>
      </a:lvl6pPr>
      <a:lvl7pPr marL="914400" algn="l" defTabSz="684213" rtl="0" fontAlgn="base">
        <a:lnSpc>
          <a:spcPct val="90000"/>
        </a:lnSpc>
        <a:spcBef>
          <a:spcPct val="0"/>
        </a:spcBef>
        <a:spcAft>
          <a:spcPct val="0"/>
        </a:spcAft>
        <a:defRPr sz="3200">
          <a:solidFill>
            <a:schemeClr val="tx1"/>
          </a:solidFill>
          <a:latin typeface="Sanchez Regular"/>
        </a:defRPr>
      </a:lvl7pPr>
      <a:lvl8pPr marL="1371600" algn="l" defTabSz="684213" rtl="0" fontAlgn="base">
        <a:lnSpc>
          <a:spcPct val="90000"/>
        </a:lnSpc>
        <a:spcBef>
          <a:spcPct val="0"/>
        </a:spcBef>
        <a:spcAft>
          <a:spcPct val="0"/>
        </a:spcAft>
        <a:defRPr sz="3200">
          <a:solidFill>
            <a:schemeClr val="tx1"/>
          </a:solidFill>
          <a:latin typeface="Sanchez Regular"/>
        </a:defRPr>
      </a:lvl8pPr>
      <a:lvl9pPr marL="1828800" algn="l" defTabSz="684213" rtl="0" fontAlgn="base">
        <a:lnSpc>
          <a:spcPct val="90000"/>
        </a:lnSpc>
        <a:spcBef>
          <a:spcPct val="0"/>
        </a:spcBef>
        <a:spcAft>
          <a:spcPct val="0"/>
        </a:spcAft>
        <a:defRPr sz="3200">
          <a:solidFill>
            <a:schemeClr val="tx1"/>
          </a:solidFill>
          <a:latin typeface="Sanchez Regular"/>
        </a:defRPr>
      </a:lvl9pPr>
    </p:titleStyle>
    <p:bodyStyle>
      <a:lvl1pPr marL="169863" indent="-169863" algn="l" defTabSz="684213" rtl="0" fontAlgn="base">
        <a:lnSpc>
          <a:spcPct val="90000"/>
        </a:lnSpc>
        <a:spcBef>
          <a:spcPts val="750"/>
        </a:spcBef>
        <a:spcAft>
          <a:spcPct val="0"/>
        </a:spcAft>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2763" indent="-169863" algn="l" defTabSz="684213" rtl="0" fontAlgn="base">
        <a:lnSpc>
          <a:spcPct val="90000"/>
        </a:lnSpc>
        <a:spcBef>
          <a:spcPts val="375"/>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2pPr>
      <a:lvl3pPr marL="855663" indent="-169863" algn="l" defTabSz="684213" rtl="0" fontAlgn="base">
        <a:lnSpc>
          <a:spcPct val="90000"/>
        </a:lnSpc>
        <a:spcBef>
          <a:spcPts val="375"/>
        </a:spcBef>
        <a:spcAft>
          <a:spcPct val="0"/>
        </a:spcAft>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198563" indent="-169863" algn="l" defTabSz="684213" rtl="0" fontAlgn="base">
        <a:lnSpc>
          <a:spcPct val="90000"/>
        </a:lnSpc>
        <a:spcBef>
          <a:spcPts val="375"/>
        </a:spcBef>
        <a:spcAft>
          <a:spcPct val="0"/>
        </a:spcAft>
        <a:buFont typeface="Arial" panose="020B0604020202020204" pitchFamily="34" charset="0"/>
        <a:buChar char="•"/>
        <a:defRPr sz="1300" kern="1200">
          <a:solidFill>
            <a:schemeClr val="tx1"/>
          </a:solidFill>
          <a:latin typeface="Arial" panose="020B0604020202020204" pitchFamily="34" charset="0"/>
          <a:ea typeface="+mn-ea"/>
          <a:cs typeface="Arial" panose="020B0604020202020204" pitchFamily="34" charset="0"/>
        </a:defRPr>
      </a:lvl4pPr>
      <a:lvl5pPr marL="1541463" indent="-169863" algn="l" defTabSz="684213" rtl="0" fontAlgn="base">
        <a:lnSpc>
          <a:spcPct val="90000"/>
        </a:lnSpc>
        <a:spcBef>
          <a:spcPts val="375"/>
        </a:spcBef>
        <a:spcAft>
          <a:spcPct val="0"/>
        </a:spcAft>
        <a:buFont typeface="Courier New" panose="02070309020205020404" pitchFamily="49" charset="0"/>
        <a:buChar char="o"/>
        <a:defRPr sz="130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a:extLst>
              <a:ext uri="{FF2B5EF4-FFF2-40B4-BE49-F238E27FC236}">
                <a16:creationId xmlns:a16="http://schemas.microsoft.com/office/drawing/2014/main" id="{2DF0FA2E-810A-4825-97C1-9726920BEFC4}"/>
              </a:ext>
            </a:extLst>
          </p:cNvPr>
          <p:cNvSpPr>
            <a:spLocks noGrp="1"/>
          </p:cNvSpPr>
          <p:nvPr>
            <p:ph type="title"/>
          </p:nvPr>
        </p:nvSpPr>
        <p:spPr bwMode="auto">
          <a:xfrm>
            <a:off x="4008438" y="233363"/>
            <a:ext cx="4678362"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4099" name="Text Placeholder 2">
            <a:extLst>
              <a:ext uri="{FF2B5EF4-FFF2-40B4-BE49-F238E27FC236}">
                <a16:creationId xmlns:a16="http://schemas.microsoft.com/office/drawing/2014/main" id="{3F8306E9-6210-4FBB-B563-D19B5DDFAF5D}"/>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4100" name="Picture 7" descr="logo-ltr.tif">
            <a:extLst>
              <a:ext uri="{FF2B5EF4-FFF2-40B4-BE49-F238E27FC236}">
                <a16:creationId xmlns:a16="http://schemas.microsoft.com/office/drawing/2014/main" id="{1241532E-89A6-40AF-AAA3-7804EED6C99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825" y="290513"/>
            <a:ext cx="1944688"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59C48F52-8834-48D6-9D9F-3768D4A04169}"/>
              </a:ext>
            </a:extLst>
          </p:cNvPr>
          <p:cNvCxnSpPr/>
          <p:nvPr/>
        </p:nvCxnSpPr>
        <p:spPr>
          <a:xfrm>
            <a:off x="250825" y="11493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45838A-2120-4FB4-B83E-422B0D097726}"/>
              </a:ext>
            </a:extLst>
          </p:cNvPr>
          <p:cNvCxnSpPr/>
          <p:nvPr/>
        </p:nvCxnSpPr>
        <p:spPr>
          <a:xfrm>
            <a:off x="250825" y="61658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4103" name="Picture 11" descr="address.gif">
            <a:extLst>
              <a:ext uri="{FF2B5EF4-FFF2-40B4-BE49-F238E27FC236}">
                <a16:creationId xmlns:a16="http://schemas.microsoft.com/office/drawing/2014/main" id="{C69B724D-B15F-4F00-93B8-E4FD68985E1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00925" y="6237288"/>
            <a:ext cx="1492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C33D883-B05F-4A65-9D35-93D1E04AFEC6}"/>
              </a:ext>
            </a:extLst>
          </p:cNvPr>
          <p:cNvSpPr>
            <a:spLocks noGrp="1"/>
          </p:cNvSpPr>
          <p:nvPr>
            <p:ph type="ftr" sz="quarter" idx="3"/>
          </p:nvPr>
        </p:nvSpPr>
        <p:spPr>
          <a:xfrm>
            <a:off x="128588" y="6246813"/>
            <a:ext cx="386715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defRPr/>
            </a:pPr>
            <a:endParaRPr lang="en-GB"/>
          </a:p>
        </p:txBody>
      </p:sp>
      <p:sp>
        <p:nvSpPr>
          <p:cNvPr id="18" name="Slide Number Placeholder 5">
            <a:extLst>
              <a:ext uri="{FF2B5EF4-FFF2-40B4-BE49-F238E27FC236}">
                <a16:creationId xmlns:a16="http://schemas.microsoft.com/office/drawing/2014/main" id="{4C020B36-4FF5-4734-8147-6178AD0A1709}"/>
              </a:ext>
            </a:extLst>
          </p:cNvPr>
          <p:cNvSpPr>
            <a:spLocks noGrp="1"/>
          </p:cNvSpPr>
          <p:nvPr>
            <p:ph type="sldNum" sz="quarter" idx="4"/>
          </p:nvPr>
        </p:nvSpPr>
        <p:spPr>
          <a:xfrm>
            <a:off x="4211638" y="6251575"/>
            <a:ext cx="7207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2000717E-6032-47B6-BC73-46EC5E65417F}" type="slidenum">
              <a:rPr lang="en-GB" altLang="en-US"/>
              <a:pPr>
                <a:defRPr/>
              </a:pPr>
              <a:t>‹#›</a:t>
            </a:fld>
            <a:endParaRPr lang="en-GB" altLang="en-US"/>
          </a:p>
        </p:txBody>
      </p:sp>
      <p:sp>
        <p:nvSpPr>
          <p:cNvPr id="20" name="Date Placeholder 6">
            <a:extLst>
              <a:ext uri="{FF2B5EF4-FFF2-40B4-BE49-F238E27FC236}">
                <a16:creationId xmlns:a16="http://schemas.microsoft.com/office/drawing/2014/main" id="{36E32857-AD3C-4672-BF8D-4036486CE66F}"/>
              </a:ext>
            </a:extLst>
          </p:cNvPr>
          <p:cNvSpPr>
            <a:spLocks noGrp="1"/>
          </p:cNvSpPr>
          <p:nvPr>
            <p:ph type="dt" sz="half" idx="2"/>
          </p:nvPr>
        </p:nvSpPr>
        <p:spPr>
          <a:xfrm>
            <a:off x="6732588" y="620713"/>
            <a:ext cx="2133600" cy="365125"/>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r>
              <a:rPr lang="en-GB"/>
              <a:t>Period 7</a:t>
            </a:r>
          </a:p>
        </p:txBody>
      </p:sp>
      <p:pic>
        <p:nvPicPr>
          <p:cNvPr id="4107" name="Picture 10">
            <a:extLst>
              <a:ext uri="{FF2B5EF4-FFF2-40B4-BE49-F238E27FC236}">
                <a16:creationId xmlns:a16="http://schemas.microsoft.com/office/drawing/2014/main" id="{F8977927-54BA-4FFA-8F07-BF0755EEFAC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1888" y="0"/>
            <a:ext cx="16065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Lst>
  <p:transition spd="slow">
    <p:random/>
  </p:transition>
  <p:hf hdr="0"/>
  <p:txStyles>
    <p:titleStyle>
      <a:lvl1pPr algn="l" rtl="0" fontAlgn="base">
        <a:spcBef>
          <a:spcPct val="0"/>
        </a:spcBef>
        <a:spcAft>
          <a:spcPct val="0"/>
        </a:spcAft>
        <a:defRPr sz="2400" kern="1200">
          <a:solidFill>
            <a:srgbClr val="9A1D2B"/>
          </a:solidFill>
          <a:latin typeface="Arial" pitchFamily="34" charset="0"/>
          <a:ea typeface="+mj-ea"/>
          <a:cs typeface="Arial" pitchFamily="34" charset="0"/>
        </a:defRPr>
      </a:lvl1pPr>
      <a:lvl2pPr algn="l" rtl="0" fontAlgn="base">
        <a:spcBef>
          <a:spcPct val="0"/>
        </a:spcBef>
        <a:spcAft>
          <a:spcPct val="0"/>
        </a:spcAft>
        <a:defRPr sz="2400">
          <a:solidFill>
            <a:srgbClr val="9A1D2B"/>
          </a:solidFill>
          <a:latin typeface="Arial" charset="0"/>
          <a:cs typeface="Arial" charset="0"/>
        </a:defRPr>
      </a:lvl2pPr>
      <a:lvl3pPr algn="l" rtl="0" fontAlgn="base">
        <a:spcBef>
          <a:spcPct val="0"/>
        </a:spcBef>
        <a:spcAft>
          <a:spcPct val="0"/>
        </a:spcAft>
        <a:defRPr sz="2400">
          <a:solidFill>
            <a:srgbClr val="9A1D2B"/>
          </a:solidFill>
          <a:latin typeface="Arial" charset="0"/>
          <a:cs typeface="Arial" charset="0"/>
        </a:defRPr>
      </a:lvl3pPr>
      <a:lvl4pPr algn="l" rtl="0" fontAlgn="base">
        <a:spcBef>
          <a:spcPct val="0"/>
        </a:spcBef>
        <a:spcAft>
          <a:spcPct val="0"/>
        </a:spcAft>
        <a:defRPr sz="2400">
          <a:solidFill>
            <a:srgbClr val="9A1D2B"/>
          </a:solidFill>
          <a:latin typeface="Arial" charset="0"/>
          <a:cs typeface="Arial" charset="0"/>
        </a:defRPr>
      </a:lvl4pPr>
      <a:lvl5pPr algn="l" rtl="0" fontAlgn="base">
        <a:spcBef>
          <a:spcPct val="0"/>
        </a:spcBef>
        <a:spcAft>
          <a:spcPct val="0"/>
        </a:spcAft>
        <a:defRPr sz="2400">
          <a:solidFill>
            <a:srgbClr val="9A1D2B"/>
          </a:solidFill>
          <a:latin typeface="Arial" charset="0"/>
          <a:cs typeface="Arial" charset="0"/>
        </a:defRPr>
      </a:lvl5pPr>
      <a:lvl6pPr marL="342900" algn="l" rtl="0" eaLnBrk="1" fontAlgn="base" hangingPunct="1">
        <a:spcBef>
          <a:spcPct val="0"/>
        </a:spcBef>
        <a:spcAft>
          <a:spcPct val="0"/>
        </a:spcAft>
        <a:defRPr sz="2400">
          <a:solidFill>
            <a:srgbClr val="9A1D2B"/>
          </a:solidFill>
          <a:latin typeface="Arial" charset="0"/>
          <a:cs typeface="Arial" charset="0"/>
        </a:defRPr>
      </a:lvl6pPr>
      <a:lvl7pPr marL="685800" algn="l" rtl="0" eaLnBrk="1" fontAlgn="base" hangingPunct="1">
        <a:spcBef>
          <a:spcPct val="0"/>
        </a:spcBef>
        <a:spcAft>
          <a:spcPct val="0"/>
        </a:spcAft>
        <a:defRPr sz="2400">
          <a:solidFill>
            <a:srgbClr val="9A1D2B"/>
          </a:solidFill>
          <a:latin typeface="Arial" charset="0"/>
          <a:cs typeface="Arial" charset="0"/>
        </a:defRPr>
      </a:lvl7pPr>
      <a:lvl8pPr marL="1028700" algn="l" rtl="0" eaLnBrk="1" fontAlgn="base" hangingPunct="1">
        <a:spcBef>
          <a:spcPct val="0"/>
        </a:spcBef>
        <a:spcAft>
          <a:spcPct val="0"/>
        </a:spcAft>
        <a:defRPr sz="2400">
          <a:solidFill>
            <a:srgbClr val="9A1D2B"/>
          </a:solidFill>
          <a:latin typeface="Arial" charset="0"/>
          <a:cs typeface="Arial" charset="0"/>
        </a:defRPr>
      </a:lvl8pPr>
      <a:lvl9pPr marL="1371600" algn="l" rtl="0" eaLnBrk="1" fontAlgn="base" hangingPunct="1">
        <a:spcBef>
          <a:spcPct val="0"/>
        </a:spcBef>
        <a:spcAft>
          <a:spcPct val="0"/>
        </a:spcAft>
        <a:defRPr sz="2400">
          <a:solidFill>
            <a:srgbClr val="9A1D2B"/>
          </a:solidFill>
          <a:latin typeface="Arial" charset="0"/>
          <a:cs typeface="Arial" charset="0"/>
        </a:defRPr>
      </a:lvl9pPr>
    </p:titleStyle>
    <p:bodyStyle>
      <a:lvl1pPr marL="257175" indent="-257175"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fontAlgn="base">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7C7EFF-4B85-47B4-9AEE-BAC2AEA4EE42}"/>
              </a:ext>
            </a:extLst>
          </p:cNvPr>
          <p:cNvSpPr>
            <a:spLocks noGrp="1"/>
          </p:cNvSpPr>
          <p:nvPr>
            <p:ph type="title"/>
          </p:nvPr>
        </p:nvSpPr>
        <p:spPr>
          <a:xfrm>
            <a:off x="370800" y="365126"/>
            <a:ext cx="8402400" cy="1325563"/>
          </a:xfrm>
          <a:prstGeom prst="rect">
            <a:avLst/>
          </a:prstGeom>
        </p:spPr>
        <p:txBody>
          <a:bodyPr vert="horz" lIns="91440" tIns="45720" rIns="91440" bIns="45720" rtlCol="0" anchor="ctr">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0800" y="1825627"/>
            <a:ext cx="8402400" cy="385988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0800" y="5814791"/>
            <a:ext cx="2057400" cy="365125"/>
          </a:xfrm>
          <a:prstGeom prst="rect">
            <a:avLst/>
          </a:prstGeom>
        </p:spPr>
        <p:txBody>
          <a:bodyPr vert="horz" lIns="91440" tIns="45720" rIns="91440" bIns="45720" rtlCol="0" anchor="ctr"/>
          <a:lstStyle>
            <a:lvl1pPr algn="l">
              <a:defRPr sz="1200" b="0">
                <a:solidFill>
                  <a:schemeClr val="tx1"/>
                </a:solidFill>
                <a:latin typeface="Arial" panose="020B0604020202020204" pitchFamily="34" charset="0"/>
                <a:cs typeface="Arial" panose="020B0604020202020204" pitchFamily="34" charset="0"/>
              </a:defRPr>
            </a:lvl1pPr>
          </a:lstStyle>
          <a:p>
            <a:fld id="{54D2579E-D2B3-420A-972D-0CF396453095}" type="datetime1">
              <a:rPr lang="en-GB" smtClean="0"/>
              <a:pPr/>
              <a:t>23/01/2022</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800" y="5814791"/>
            <a:ext cx="2057400" cy="365125"/>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627" y="6362236"/>
            <a:ext cx="540000" cy="365125"/>
          </a:xfrm>
          <a:prstGeom prst="rect">
            <a:avLst/>
          </a:prstGeom>
        </p:spPr>
        <p:txBody>
          <a:bodyPr vert="horz" lIns="91440" tIns="45720" rIns="91440" bIns="45720" rtlCol="0" anchor="ctr"/>
          <a:lstStyle>
            <a:lvl1pPr algn="ctr">
              <a:defRPr sz="1200" b="0">
                <a:solidFill>
                  <a:schemeClr val="tx1"/>
                </a:solidFill>
                <a:latin typeface="Arial" panose="020B0604020202020204" pitchFamily="34" charset="0"/>
                <a:cs typeface="Arial" panose="020B0604020202020204" pitchFamily="34" charset="0"/>
              </a:defRPr>
            </a:lvl1pPr>
          </a:lstStyle>
          <a:p>
            <a:fld id="{67DE1CF8-1877-4310-8670-A269E8016CAC}" type="slidenum">
              <a:rPr lang="en-GB" smtClean="0"/>
              <a:pPr/>
              <a:t>‹#›</a:t>
            </a:fld>
            <a:endParaRPr lang="en-GB"/>
          </a:p>
        </p:txBody>
      </p:sp>
    </p:spTree>
    <p:extLst>
      <p:ext uri="{BB962C8B-B14F-4D97-AF65-F5344CB8AC3E}">
        <p14:creationId xmlns:p14="http://schemas.microsoft.com/office/powerpoint/2010/main" val="10464612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Lst>
  <p:txStyles>
    <p:titleStyle>
      <a:lvl1pPr algn="l" defTabSz="685783" rtl="0" eaLnBrk="1" latinLnBrk="0" hangingPunct="1">
        <a:lnSpc>
          <a:spcPct val="90000"/>
        </a:lnSpc>
        <a:spcBef>
          <a:spcPct val="0"/>
        </a:spcBef>
        <a:buNone/>
        <a:defRPr sz="3200" b="0" kern="1200">
          <a:solidFill>
            <a:schemeClr val="tx1"/>
          </a:solidFill>
          <a:latin typeface="Sanchez Regular" panose="02000000000000000000" pitchFamily="50" charset="0"/>
          <a:ea typeface="+mj-ea"/>
          <a:cs typeface="+mj-cs"/>
        </a:defRPr>
      </a:lvl1pPr>
    </p:titleStyle>
    <p:bodyStyle>
      <a:lvl1pPr marL="171446" indent="-171446" algn="l" defTabSz="685783"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28" indent="-171446" algn="l" defTabSz="685783"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76A04B6-DF62-4B7B-9F9A-1A28072689AC}"/>
              </a:ext>
            </a:extLst>
          </p:cNvPr>
          <p:cNvSpPr>
            <a:spLocks noGrp="1"/>
          </p:cNvSpPr>
          <p:nvPr>
            <p:ph type="title"/>
          </p:nvPr>
        </p:nvSpPr>
        <p:spPr bwMode="auto">
          <a:xfrm>
            <a:off x="4008424" y="233074"/>
            <a:ext cx="4678376" cy="62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C7AD2DF8-4E10-42C6-94CC-B9C0EC0AAD33}"/>
              </a:ext>
            </a:extLst>
          </p:cNvPr>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1028" name="Picture 7" descr="logo-ltr.tif">
            <a:extLst>
              <a:ext uri="{FF2B5EF4-FFF2-40B4-BE49-F238E27FC236}">
                <a16:creationId xmlns:a16="http://schemas.microsoft.com/office/drawing/2014/main" id="{DE99C17E-A026-4E04-9D51-381A187E271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826" y="289721"/>
            <a:ext cx="1944688"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59C48F52-8834-48D6-9D9F-3768D4A04169}"/>
              </a:ext>
            </a:extLst>
          </p:cNvPr>
          <p:cNvCxnSpPr/>
          <p:nvPr/>
        </p:nvCxnSpPr>
        <p:spPr>
          <a:xfrm>
            <a:off x="250826" y="1148775"/>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45838A-2120-4FB4-B83E-422B0D097726}"/>
              </a:ext>
            </a:extLst>
          </p:cNvPr>
          <p:cNvCxnSpPr/>
          <p:nvPr/>
        </p:nvCxnSpPr>
        <p:spPr>
          <a:xfrm>
            <a:off x="250826" y="61658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031" name="Picture 11" descr="address.gif">
            <a:extLst>
              <a:ext uri="{FF2B5EF4-FFF2-40B4-BE49-F238E27FC236}">
                <a16:creationId xmlns:a16="http://schemas.microsoft.com/office/drawing/2014/main" id="{A2E29410-2D69-48DF-A926-E90673409EE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00926" y="6237288"/>
            <a:ext cx="1492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C33D883-B05F-4A65-9D35-93D1E04AFEC6}"/>
              </a:ext>
            </a:extLst>
          </p:cNvPr>
          <p:cNvSpPr>
            <a:spLocks noGrp="1"/>
          </p:cNvSpPr>
          <p:nvPr>
            <p:ph type="ftr" sz="quarter" idx="3"/>
          </p:nvPr>
        </p:nvSpPr>
        <p:spPr>
          <a:xfrm>
            <a:off x="128588" y="6246815"/>
            <a:ext cx="386715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defRPr/>
            </a:pPr>
            <a:endParaRPr lang="en-GB"/>
          </a:p>
        </p:txBody>
      </p:sp>
      <p:sp>
        <p:nvSpPr>
          <p:cNvPr id="18" name="Slide Number Placeholder 5">
            <a:extLst>
              <a:ext uri="{FF2B5EF4-FFF2-40B4-BE49-F238E27FC236}">
                <a16:creationId xmlns:a16="http://schemas.microsoft.com/office/drawing/2014/main" id="{4C020B36-4FF5-4734-8147-6178AD0A1709}"/>
              </a:ext>
            </a:extLst>
          </p:cNvPr>
          <p:cNvSpPr>
            <a:spLocks noGrp="1"/>
          </p:cNvSpPr>
          <p:nvPr>
            <p:ph type="sldNum" sz="quarter" idx="4"/>
          </p:nvPr>
        </p:nvSpPr>
        <p:spPr>
          <a:xfrm>
            <a:off x="4211639" y="6251577"/>
            <a:ext cx="7207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E734301A-70D1-42DC-824F-D9CD1F19C497}" type="slidenum">
              <a:rPr lang="en-GB" altLang="en-US"/>
              <a:pPr>
                <a:defRPr/>
              </a:pPr>
              <a:t>‹#›</a:t>
            </a:fld>
            <a:endParaRPr lang="en-GB" altLang="en-US"/>
          </a:p>
        </p:txBody>
      </p:sp>
      <p:sp>
        <p:nvSpPr>
          <p:cNvPr id="20" name="Date Placeholder 6">
            <a:extLst>
              <a:ext uri="{FF2B5EF4-FFF2-40B4-BE49-F238E27FC236}">
                <a16:creationId xmlns:a16="http://schemas.microsoft.com/office/drawing/2014/main" id="{36E32857-AD3C-4672-BF8D-4036486CE66F}"/>
              </a:ext>
            </a:extLst>
          </p:cNvPr>
          <p:cNvSpPr>
            <a:spLocks noGrp="1"/>
          </p:cNvSpPr>
          <p:nvPr>
            <p:ph type="dt" sz="half" idx="2"/>
          </p:nvPr>
        </p:nvSpPr>
        <p:spPr>
          <a:xfrm>
            <a:off x="6732588" y="620715"/>
            <a:ext cx="2133600" cy="365125"/>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r>
              <a:rPr lang="en-GB"/>
              <a:t>Period 7</a:t>
            </a:r>
          </a:p>
        </p:txBody>
      </p:sp>
    </p:spTree>
    <p:extLst>
      <p:ext uri="{BB962C8B-B14F-4D97-AF65-F5344CB8AC3E}">
        <p14:creationId xmlns:p14="http://schemas.microsoft.com/office/powerpoint/2010/main" val="2364802094"/>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Lst>
  <p:transition spd="slow">
    <p:random/>
  </p:transition>
  <p:hf hdr="0"/>
  <p:txStyles>
    <p:titleStyle>
      <a:lvl1pPr algn="l" rtl="0" eaLnBrk="1" fontAlgn="base" hangingPunct="1">
        <a:spcBef>
          <a:spcPct val="0"/>
        </a:spcBef>
        <a:spcAft>
          <a:spcPct val="0"/>
        </a:spcAft>
        <a:defRPr sz="2400" kern="1200">
          <a:solidFill>
            <a:srgbClr val="9A1D2B"/>
          </a:solidFill>
          <a:latin typeface="Arial" pitchFamily="34" charset="0"/>
          <a:ea typeface="+mj-ea"/>
          <a:cs typeface="Arial" pitchFamily="34" charset="0"/>
        </a:defRPr>
      </a:lvl1pPr>
      <a:lvl2pPr algn="l" rtl="0" eaLnBrk="1" fontAlgn="base" hangingPunct="1">
        <a:spcBef>
          <a:spcPct val="0"/>
        </a:spcBef>
        <a:spcAft>
          <a:spcPct val="0"/>
        </a:spcAft>
        <a:defRPr sz="2400">
          <a:solidFill>
            <a:srgbClr val="9A1D2B"/>
          </a:solidFill>
          <a:latin typeface="Arial" charset="0"/>
          <a:cs typeface="Arial" charset="0"/>
        </a:defRPr>
      </a:lvl2pPr>
      <a:lvl3pPr algn="l" rtl="0" eaLnBrk="1" fontAlgn="base" hangingPunct="1">
        <a:spcBef>
          <a:spcPct val="0"/>
        </a:spcBef>
        <a:spcAft>
          <a:spcPct val="0"/>
        </a:spcAft>
        <a:defRPr sz="2400">
          <a:solidFill>
            <a:srgbClr val="9A1D2B"/>
          </a:solidFill>
          <a:latin typeface="Arial" charset="0"/>
          <a:cs typeface="Arial" charset="0"/>
        </a:defRPr>
      </a:lvl3pPr>
      <a:lvl4pPr algn="l" rtl="0" eaLnBrk="1" fontAlgn="base" hangingPunct="1">
        <a:spcBef>
          <a:spcPct val="0"/>
        </a:spcBef>
        <a:spcAft>
          <a:spcPct val="0"/>
        </a:spcAft>
        <a:defRPr sz="2400">
          <a:solidFill>
            <a:srgbClr val="9A1D2B"/>
          </a:solidFill>
          <a:latin typeface="Arial" charset="0"/>
          <a:cs typeface="Arial" charset="0"/>
        </a:defRPr>
      </a:lvl4pPr>
      <a:lvl5pPr algn="l" rtl="0" eaLnBrk="1" fontAlgn="base" hangingPunct="1">
        <a:spcBef>
          <a:spcPct val="0"/>
        </a:spcBef>
        <a:spcAft>
          <a:spcPct val="0"/>
        </a:spcAft>
        <a:defRPr sz="2400">
          <a:solidFill>
            <a:srgbClr val="9A1D2B"/>
          </a:solidFill>
          <a:latin typeface="Arial" charset="0"/>
          <a:cs typeface="Arial" charset="0"/>
        </a:defRPr>
      </a:lvl5pPr>
      <a:lvl6pPr marL="342900" algn="l" rtl="0" eaLnBrk="1" fontAlgn="base" hangingPunct="1">
        <a:spcBef>
          <a:spcPct val="0"/>
        </a:spcBef>
        <a:spcAft>
          <a:spcPct val="0"/>
        </a:spcAft>
        <a:defRPr sz="2400">
          <a:solidFill>
            <a:srgbClr val="9A1D2B"/>
          </a:solidFill>
          <a:latin typeface="Arial" charset="0"/>
          <a:cs typeface="Arial" charset="0"/>
        </a:defRPr>
      </a:lvl6pPr>
      <a:lvl7pPr marL="685800" algn="l" rtl="0" eaLnBrk="1" fontAlgn="base" hangingPunct="1">
        <a:spcBef>
          <a:spcPct val="0"/>
        </a:spcBef>
        <a:spcAft>
          <a:spcPct val="0"/>
        </a:spcAft>
        <a:defRPr sz="2400">
          <a:solidFill>
            <a:srgbClr val="9A1D2B"/>
          </a:solidFill>
          <a:latin typeface="Arial" charset="0"/>
          <a:cs typeface="Arial" charset="0"/>
        </a:defRPr>
      </a:lvl7pPr>
      <a:lvl8pPr marL="1028700" algn="l" rtl="0" eaLnBrk="1" fontAlgn="base" hangingPunct="1">
        <a:spcBef>
          <a:spcPct val="0"/>
        </a:spcBef>
        <a:spcAft>
          <a:spcPct val="0"/>
        </a:spcAft>
        <a:defRPr sz="2400">
          <a:solidFill>
            <a:srgbClr val="9A1D2B"/>
          </a:solidFill>
          <a:latin typeface="Arial" charset="0"/>
          <a:cs typeface="Arial" charset="0"/>
        </a:defRPr>
      </a:lvl8pPr>
      <a:lvl9pPr marL="1371600" algn="l" rtl="0" eaLnBrk="1" fontAlgn="base" hangingPunct="1">
        <a:spcBef>
          <a:spcPct val="0"/>
        </a:spcBef>
        <a:spcAft>
          <a:spcPct val="0"/>
        </a:spcAft>
        <a:defRPr sz="2400">
          <a:solidFill>
            <a:srgbClr val="9A1D2B"/>
          </a:solidFill>
          <a:latin typeface="Arial" charset="0"/>
          <a:cs typeface="Arial"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3" Type="http://schemas.openxmlformats.org/officeDocument/2006/relationships/hyperlink" Target="https://twitter.com/coulmont/status/1353255871552352256" TargetMode="External"/><Relationship Id="rId2" Type="http://schemas.openxmlformats.org/officeDocument/2006/relationships/hyperlink" Target="https://twitter.com/jburnmurdoch/status/1322233070137806850/photo/1" TargetMode="External"/><Relationship Id="rId1" Type="http://schemas.openxmlformats.org/officeDocument/2006/relationships/slideLayout" Target="../slideLayouts/slideLayout67.xml"/><Relationship Id="rId4" Type="http://schemas.openxmlformats.org/officeDocument/2006/relationships/hyperlink" Target="https://time.graphics/line/45500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richardbrath.wordpress.com/2021/10/31/58-ways-to-visualize-alice-in-wonderland/" TargetMode="Externa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a:extLst>
              <a:ext uri="{FF2B5EF4-FFF2-40B4-BE49-F238E27FC236}">
                <a16:creationId xmlns:a16="http://schemas.microsoft.com/office/drawing/2014/main" id="{1EFC9091-8354-444B-BB79-2B3E0582CEE3}"/>
              </a:ext>
            </a:extLst>
          </p:cNvPr>
          <p:cNvSpPr>
            <a:spLocks noGrp="1" noChangeArrowheads="1"/>
          </p:cNvSpPr>
          <p:nvPr>
            <p:ph type="ctrTitle"/>
          </p:nvPr>
        </p:nvSpPr>
        <p:spPr/>
        <p:txBody>
          <a:bodyPr/>
          <a:lstStyle/>
          <a:p>
            <a:r>
              <a:rPr lang="en-US" altLang="en-US" sz="3600" dirty="0">
                <a:latin typeface="Sanchez Regular"/>
              </a:rPr>
              <a:t>Introduction to Data Analytics: Course Intro</a:t>
            </a:r>
          </a:p>
        </p:txBody>
      </p:sp>
      <p:sp>
        <p:nvSpPr>
          <p:cNvPr id="6147" name="Rectangle 7">
            <a:extLst>
              <a:ext uri="{FF2B5EF4-FFF2-40B4-BE49-F238E27FC236}">
                <a16:creationId xmlns:a16="http://schemas.microsoft.com/office/drawing/2014/main" id="{3033A40A-7689-4A10-8282-A750B72CBDD7}"/>
              </a:ext>
            </a:extLst>
          </p:cNvPr>
          <p:cNvSpPr>
            <a:spLocks noGrp="1" noChangeArrowheads="1"/>
          </p:cNvSpPr>
          <p:nvPr>
            <p:ph type="subTitle" idx="1"/>
          </p:nvPr>
        </p:nvSpPr>
        <p:spPr/>
        <p:txBody>
          <a:bodyPr>
            <a:normAutofit/>
          </a:bodyPr>
          <a:lstStyle/>
          <a:p>
            <a:pPr defTabSz="685783" fontAlgn="auto">
              <a:spcAft>
                <a:spcPts val="0"/>
              </a:spcAft>
              <a:defRPr/>
            </a:pPr>
            <a:r>
              <a:rPr lang="en-US" altLang="en-US" dirty="0"/>
              <a:t>Professor Ian Nabney</a:t>
            </a:r>
          </a:p>
          <a:p>
            <a:pPr defTabSz="685783" fontAlgn="auto">
              <a:spcAft>
                <a:spcPts val="0"/>
              </a:spcAft>
              <a:defRPr/>
            </a:pPr>
            <a:r>
              <a:rPr lang="en-US" altLang="en-US" dirty="0"/>
              <a:t>ian.nabney@bristol.ac.uk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58CF2-536C-450F-848B-5B6AFFE7345C}"/>
              </a:ext>
            </a:extLst>
          </p:cNvPr>
          <p:cNvSpPr>
            <a:spLocks noGrp="1"/>
          </p:cNvSpPr>
          <p:nvPr>
            <p:ph type="title"/>
          </p:nvPr>
        </p:nvSpPr>
        <p:spPr/>
        <p:txBody>
          <a:bodyPr/>
          <a:lstStyle/>
          <a:p>
            <a:r>
              <a:rPr lang="en-GB" dirty="0"/>
              <a:t>Final thoughts</a:t>
            </a:r>
          </a:p>
        </p:txBody>
      </p:sp>
      <p:sp>
        <p:nvSpPr>
          <p:cNvPr id="3" name="Date Placeholder 2">
            <a:extLst>
              <a:ext uri="{FF2B5EF4-FFF2-40B4-BE49-F238E27FC236}">
                <a16:creationId xmlns:a16="http://schemas.microsoft.com/office/drawing/2014/main" id="{42BF2404-7627-4313-A997-53421E8B9338}"/>
              </a:ext>
            </a:extLst>
          </p:cNvPr>
          <p:cNvSpPr>
            <a:spLocks noGrp="1"/>
          </p:cNvSpPr>
          <p:nvPr>
            <p:ph type="dt" sz="half" idx="10"/>
          </p:nvPr>
        </p:nvSpPr>
        <p:spPr/>
        <p:txBody>
          <a:bodyPr/>
          <a:lstStyle/>
          <a:p>
            <a:pPr>
              <a:defRPr/>
            </a:pPr>
            <a:fld id="{23D9F5D0-2E38-422D-9FB9-4A3D576546D1}" type="datetime1">
              <a:rPr lang="en-GB" altLang="en-GB" smtClean="0"/>
              <a:t>23/01/2022</a:t>
            </a:fld>
            <a:endParaRPr lang="en-GB" altLang="en-GB"/>
          </a:p>
        </p:txBody>
      </p:sp>
      <p:sp>
        <p:nvSpPr>
          <p:cNvPr id="4" name="Footer Placeholder 3">
            <a:extLst>
              <a:ext uri="{FF2B5EF4-FFF2-40B4-BE49-F238E27FC236}">
                <a16:creationId xmlns:a16="http://schemas.microsoft.com/office/drawing/2014/main" id="{4B5B35D4-58D4-417C-970D-F9E1F05AB4AE}"/>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B1A722E1-1BE0-475E-94F7-AEDF53E09414}"/>
              </a:ext>
            </a:extLst>
          </p:cNvPr>
          <p:cNvSpPr>
            <a:spLocks noGrp="1"/>
          </p:cNvSpPr>
          <p:nvPr>
            <p:ph type="sldNum" sz="quarter" idx="12"/>
          </p:nvPr>
        </p:nvSpPr>
        <p:spPr/>
        <p:txBody>
          <a:bodyPr/>
          <a:lstStyle/>
          <a:p>
            <a:pPr>
              <a:defRPr/>
            </a:pPr>
            <a:fld id="{774C7798-4690-44F7-8BD5-F3F898FCA55B}" type="slidenum">
              <a:rPr lang="en-GB" altLang="en-GB" smtClean="0"/>
              <a:pPr>
                <a:defRPr/>
              </a:pPr>
              <a:t>10</a:t>
            </a:fld>
            <a:endParaRPr lang="en-GB" altLang="en-GB"/>
          </a:p>
        </p:txBody>
      </p:sp>
      <p:sp>
        <p:nvSpPr>
          <p:cNvPr id="6" name="TextBox 5">
            <a:extLst>
              <a:ext uri="{FF2B5EF4-FFF2-40B4-BE49-F238E27FC236}">
                <a16:creationId xmlns:a16="http://schemas.microsoft.com/office/drawing/2014/main" id="{87C5E6D5-4B96-4EDF-A142-55D4AE4A584A}"/>
              </a:ext>
            </a:extLst>
          </p:cNvPr>
          <p:cNvSpPr txBox="1"/>
          <p:nvPr/>
        </p:nvSpPr>
        <p:spPr>
          <a:xfrm>
            <a:off x="323528" y="1556792"/>
            <a:ext cx="8363272" cy="4062651"/>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This is a timely course – it has been a pandemic illustrated by graphics of many different types</a:t>
            </a:r>
          </a:p>
          <a:p>
            <a:pPr marL="285750" indent="-285750" algn="l">
              <a:buFont typeface="Arial" panose="020B0604020202020204" pitchFamily="34" charset="0"/>
              <a:buChar char="•"/>
            </a:pPr>
            <a:r>
              <a:rPr lang="en-GB" sz="2000" i="0" dirty="0"/>
              <a:t>Just as the population has learned about infection models (and the dreaded ‘R’), it has also learned the value of log scales on graphs</a:t>
            </a:r>
          </a:p>
          <a:p>
            <a:pPr marL="285750" indent="-285750" algn="l">
              <a:buFont typeface="Arial" panose="020B0604020202020204" pitchFamily="34" charset="0"/>
              <a:buChar char="•"/>
            </a:pPr>
            <a:r>
              <a:rPr lang="en-GB" sz="2000" i="0" dirty="0"/>
              <a:t>A wide range of topics:</a:t>
            </a:r>
          </a:p>
          <a:p>
            <a:pPr marL="742950" lvl="1" indent="-285750">
              <a:buFont typeface="Arial" panose="020B0604020202020204" pitchFamily="34" charset="0"/>
              <a:buChar char="•"/>
            </a:pPr>
            <a:r>
              <a:rPr lang="en-GB" sz="2000" i="0" dirty="0"/>
              <a:t>Heat map of </a:t>
            </a:r>
            <a:r>
              <a:rPr lang="en-GB" sz="2000" i="0"/>
              <a:t>hospital admissions </a:t>
            </a:r>
            <a:r>
              <a:rPr lang="en-GB" sz="2000" i="0">
                <a:hlinkClick r:id="rId2"/>
              </a:rPr>
              <a:t>https://twitter.com/jburnmurdoch/status/1322233070137806850/photo/1</a:t>
            </a:r>
            <a:r>
              <a:rPr lang="en-GB" sz="2000" i="0"/>
              <a:t> </a:t>
            </a:r>
            <a:endParaRPr lang="en-GB" sz="2000" i="0" dirty="0"/>
          </a:p>
          <a:p>
            <a:pPr marL="742950" lvl="1" indent="-285750">
              <a:buFont typeface="Arial" panose="020B0604020202020204" pitchFamily="34" charset="0"/>
              <a:buChar char="•"/>
            </a:pPr>
            <a:r>
              <a:rPr lang="en-GB" sz="2000" i="0" dirty="0"/>
              <a:t>Change in acceptance of vaccination in France over time </a:t>
            </a:r>
            <a:r>
              <a:rPr lang="en-GB" sz="1800" i="0" u="none" strike="noStrike" dirty="0">
                <a:solidFill>
                  <a:srgbClr val="0000FF"/>
                </a:solidFill>
                <a:effectLst/>
                <a:latin typeface="Arial" panose="020B0604020202020204" pitchFamily="34" charset="0"/>
                <a:ea typeface="DengXian" panose="02010600030101010101" pitchFamily="2" charset="-122"/>
                <a:cs typeface="Times New Roman" panose="02020603050405020304" pitchFamily="18" charset="0"/>
                <a:hlinkClick r:id="rId3"/>
              </a:rPr>
              <a:t>https://twitter.com/coulmont/status/1353255871552352256</a:t>
            </a:r>
            <a:r>
              <a:rPr lang="en-GB" sz="1800" i="0" u="none" strike="noStrike" dirty="0">
                <a:solidFill>
                  <a:srgbClr val="0000FF"/>
                </a:solidFill>
                <a:effectLst/>
                <a:latin typeface="Arial" panose="020B0604020202020204" pitchFamily="34" charset="0"/>
                <a:ea typeface="DengXian" panose="02010600030101010101" pitchFamily="2" charset="-122"/>
                <a:cs typeface="Times New Roman" panose="02020603050405020304" pitchFamily="18" charset="0"/>
              </a:rPr>
              <a:t> </a:t>
            </a:r>
            <a:endParaRPr lang="en-GB" sz="2000" i="0" dirty="0"/>
          </a:p>
          <a:p>
            <a:pPr marL="742950" lvl="1" indent="-285750">
              <a:buFont typeface="Arial" panose="020B0604020202020204" pitchFamily="34" charset="0"/>
              <a:buChar char="•"/>
            </a:pPr>
            <a:r>
              <a:rPr lang="en-GB" sz="2000" i="0" dirty="0"/>
              <a:t>False information: </a:t>
            </a:r>
            <a:r>
              <a:rPr lang="en-GB" sz="2000" i="0" dirty="0">
                <a:hlinkClick r:id="rId4"/>
              </a:rPr>
              <a:t>https://time.graphics/line/455000</a:t>
            </a:r>
            <a:endParaRPr lang="en-GB" sz="2000" i="0" dirty="0"/>
          </a:p>
          <a:p>
            <a:pPr marL="742950" lvl="1" indent="-285750">
              <a:buFont typeface="Arial" panose="020B0604020202020204" pitchFamily="34" charset="0"/>
              <a:buChar char="•"/>
            </a:pPr>
            <a:endParaRPr lang="en-GB" sz="2000" i="0" dirty="0"/>
          </a:p>
          <a:p>
            <a:pPr marL="285750" indent="-285750" algn="l">
              <a:buFont typeface="Arial" panose="020B0604020202020204" pitchFamily="34" charset="0"/>
              <a:buChar char="•"/>
            </a:pPr>
            <a:endParaRPr lang="en-GB" sz="2000" i="0" dirty="0"/>
          </a:p>
        </p:txBody>
      </p:sp>
    </p:spTree>
    <p:extLst>
      <p:ext uri="{BB962C8B-B14F-4D97-AF65-F5344CB8AC3E}">
        <p14:creationId xmlns:p14="http://schemas.microsoft.com/office/powerpoint/2010/main" val="395974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BBA0BC4-8621-4EB2-9808-3E961AF128D2}"/>
              </a:ext>
            </a:extLst>
          </p:cNvPr>
          <p:cNvSpPr>
            <a:spLocks noGrp="1" noChangeArrowheads="1"/>
          </p:cNvSpPr>
          <p:nvPr>
            <p:ph type="title"/>
          </p:nvPr>
        </p:nvSpPr>
        <p:spPr>
          <a:xfrm>
            <a:off x="2483768" y="260648"/>
            <a:ext cx="6408712" cy="720080"/>
          </a:xfrm>
        </p:spPr>
        <p:txBody>
          <a:bodyPr>
            <a:normAutofit/>
          </a:bodyPr>
          <a:lstStyle/>
          <a:p>
            <a:r>
              <a:rPr lang="en-GB" altLang="en-US" sz="3200" dirty="0">
                <a:latin typeface="Sanchez Regular"/>
              </a:rPr>
              <a:t>Conclusions</a:t>
            </a:r>
          </a:p>
        </p:txBody>
      </p:sp>
      <p:sp>
        <p:nvSpPr>
          <p:cNvPr id="64515" name="Rectangle 3">
            <a:extLst>
              <a:ext uri="{FF2B5EF4-FFF2-40B4-BE49-F238E27FC236}">
                <a16:creationId xmlns:a16="http://schemas.microsoft.com/office/drawing/2014/main" id="{F8CAB87E-0CEA-4786-81A2-AB5FC03D41AB}"/>
              </a:ext>
            </a:extLst>
          </p:cNvPr>
          <p:cNvSpPr>
            <a:spLocks noGrp="1" noChangeArrowheads="1"/>
          </p:cNvSpPr>
          <p:nvPr>
            <p:ph idx="1"/>
          </p:nvPr>
        </p:nvSpPr>
        <p:spPr bwMode="auto">
          <a:xfrm>
            <a:off x="251520" y="1268760"/>
            <a:ext cx="8640960" cy="4569374"/>
          </a:xfrm>
        </p:spPr>
        <p:txBody>
          <a:bodyPr wrap="square" numCol="1" anchor="t" anchorCtr="0" compatLnSpc="1">
            <a:prstTxWarp prst="textNoShape">
              <a:avLst/>
            </a:prstTxWarp>
          </a:bodyPr>
          <a:lstStyle/>
          <a:p>
            <a:r>
              <a:rPr lang="en-GB" altLang="en-US" dirty="0"/>
              <a:t>We need to understand the vast quantities of data that surround us; visualisation and machine learning can help us in that task.</a:t>
            </a:r>
          </a:p>
          <a:p>
            <a:r>
              <a:rPr lang="en-GB" altLang="en-US" dirty="0"/>
              <a:t>Models can be used to uncover the hidden meanings of data.</a:t>
            </a:r>
          </a:p>
          <a:p>
            <a:r>
              <a:rPr lang="en-GB" altLang="en-US" dirty="0"/>
              <a:t>Visual analytics is a powerful tool that provides insight to non-specialists.</a:t>
            </a:r>
          </a:p>
          <a:p>
            <a:r>
              <a:rPr lang="en-GB" altLang="en-US" dirty="0"/>
              <a:t>It is a multivariate, multi-skilled, collaborative effort.</a:t>
            </a:r>
          </a:p>
          <a:p>
            <a:r>
              <a:rPr lang="en-GB" altLang="en-US" dirty="0"/>
              <a:t>It can be beautiful – and fun! </a:t>
            </a:r>
            <a:r>
              <a:rPr lang="en-GB" altLang="en-US" dirty="0">
                <a:hlinkClick r:id="rId2"/>
              </a:rPr>
              <a:t>https://richardbrath.wordpress.com/2021/10/31/58-ways-to-visualize-alice-in-wonderland/</a:t>
            </a:r>
            <a:r>
              <a:rPr lang="en-GB" altLang="en-US" dirty="0"/>
              <a:t> </a:t>
            </a:r>
          </a:p>
        </p:txBody>
      </p:sp>
      <p:pic>
        <p:nvPicPr>
          <p:cNvPr id="2" name="Picture 1">
            <a:extLst>
              <a:ext uri="{FF2B5EF4-FFF2-40B4-BE49-F238E27FC236}">
                <a16:creationId xmlns:a16="http://schemas.microsoft.com/office/drawing/2014/main" id="{FCCCE940-9918-4B4A-A5E8-65B807A52E28}"/>
              </a:ext>
            </a:extLst>
          </p:cNvPr>
          <p:cNvPicPr>
            <a:picLocks noChangeAspect="1"/>
          </p:cNvPicPr>
          <p:nvPr/>
        </p:nvPicPr>
        <p:blipFill>
          <a:blip r:embed="rId3"/>
          <a:stretch>
            <a:fillRect/>
          </a:stretch>
        </p:blipFill>
        <p:spPr>
          <a:xfrm>
            <a:off x="4716016" y="4653136"/>
            <a:ext cx="1415336" cy="206084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771800" y="332656"/>
            <a:ext cx="5976664" cy="504056"/>
          </a:xfrm>
        </p:spPr>
        <p:txBody>
          <a:bodyPr>
            <a:noAutofit/>
          </a:bodyPr>
          <a:lstStyle/>
          <a:p>
            <a:r>
              <a:rPr lang="en-GB" altLang="en-US" sz="3200" dirty="0">
                <a:latin typeface="Sanchez Regular"/>
              </a:rPr>
              <a:t>Overview</a:t>
            </a:r>
          </a:p>
        </p:txBody>
      </p:sp>
      <p:sp>
        <p:nvSpPr>
          <p:cNvPr id="32771" name="Rectangle 3">
            <a:extLst>
              <a:ext uri="{FF2B5EF4-FFF2-40B4-BE49-F238E27FC236}">
                <a16:creationId xmlns:a16="http://schemas.microsoft.com/office/drawing/2014/main" id="{8674BF37-E827-4547-8249-5CE423AC6A24}"/>
              </a:ext>
            </a:extLst>
          </p:cNvPr>
          <p:cNvSpPr>
            <a:spLocks noGrp="1" noChangeArrowheads="1"/>
          </p:cNvSpPr>
          <p:nvPr>
            <p:ph idx="1"/>
          </p:nvPr>
        </p:nvSpPr>
        <p:spPr bwMode="auto">
          <a:xfrm>
            <a:off x="251520" y="1412777"/>
            <a:ext cx="8640960" cy="4713390"/>
          </a:xfrm>
        </p:spPr>
        <p:txBody>
          <a:bodyPr wrap="square" numCol="1" anchor="t" anchorCtr="0" compatLnSpc="1">
            <a:prstTxWarp prst="textNoShape">
              <a:avLst/>
            </a:prstTxWarp>
          </a:bodyPr>
          <a:lstStyle/>
          <a:p>
            <a:r>
              <a:rPr lang="en-GB" altLang="en-US" dirty="0"/>
              <a:t>Structure of the unit</a:t>
            </a:r>
          </a:p>
          <a:p>
            <a:pPr lvl="1"/>
            <a:r>
              <a:rPr lang="en-GB" sz="1500" b="0" i="0" dirty="0">
                <a:solidFill>
                  <a:srgbClr val="000000"/>
                </a:solidFill>
                <a:effectLst/>
                <a:latin typeface="inherit"/>
              </a:rPr>
              <a:t>Information Visualisation (Prof. Ian Nabney): how to make sense of digital data by distilling and displaying it using an appropriate visualization technique. This unit introduces the science of information visualisation, covering topics such as data and task abstraction, visual thinking and how to arrange information for visualisation. The lectures will be accompanied by lab exercises using the interactive visualisation platform Tableau.</a:t>
            </a:r>
          </a:p>
          <a:p>
            <a:pPr lvl="1"/>
            <a:r>
              <a:rPr lang="en-GB" sz="1500" b="0" i="0" dirty="0">
                <a:solidFill>
                  <a:srgbClr val="000000"/>
                </a:solidFill>
                <a:effectLst/>
                <a:latin typeface="inherit"/>
              </a:rPr>
              <a:t>Text Analytics (</a:t>
            </a:r>
            <a:r>
              <a:rPr lang="en-GB" sz="1500" b="0" i="0" dirty="0" err="1">
                <a:solidFill>
                  <a:srgbClr val="000000"/>
                </a:solidFill>
                <a:effectLst/>
                <a:latin typeface="inherit"/>
              </a:rPr>
              <a:t>Dr.</a:t>
            </a:r>
            <a:r>
              <a:rPr lang="en-GB" sz="1500" b="0" i="0" dirty="0">
                <a:solidFill>
                  <a:srgbClr val="000000"/>
                </a:solidFill>
                <a:effectLst/>
                <a:latin typeface="inherit"/>
              </a:rPr>
              <a:t> Edwin Simpson): how to process natural language to extract information and identify patterns and trends, e.g., through sentiment analysis. This unit introduces natural language processing using rule-based and statistical machine learning methods for tasks such as text classification, sequence tagging, clustering, dependency parsing and relation extraction. Lectures will be accompanied by lab exercises using Python and </a:t>
            </a:r>
            <a:r>
              <a:rPr lang="en-GB" sz="1500" b="0" i="0" dirty="0" err="1">
                <a:solidFill>
                  <a:srgbClr val="000000"/>
                </a:solidFill>
                <a:effectLst/>
                <a:latin typeface="inherit"/>
              </a:rPr>
              <a:t>Jupyter</a:t>
            </a:r>
            <a:r>
              <a:rPr lang="en-GB" sz="1500" b="0" i="0" dirty="0">
                <a:solidFill>
                  <a:srgbClr val="000000"/>
                </a:solidFill>
                <a:effectLst/>
                <a:latin typeface="inherit"/>
              </a:rPr>
              <a:t> notebook.</a:t>
            </a:r>
            <a:endParaRPr lang="en-GB" altLang="en-US" dirty="0"/>
          </a:p>
          <a:p>
            <a:r>
              <a:rPr lang="en-GB" altLang="en-US" dirty="0"/>
              <a:t>Why visualise data?</a:t>
            </a:r>
          </a:p>
          <a:p>
            <a:r>
              <a:rPr lang="en-GB" altLang="en-US" dirty="0"/>
              <a:t>How we can visualise data</a:t>
            </a:r>
          </a:p>
          <a:p>
            <a:pPr lvl="2"/>
            <a:endParaRPr lang="en-GB"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7">
            <a:extLst>
              <a:ext uri="{FF2B5EF4-FFF2-40B4-BE49-F238E27FC236}">
                <a16:creationId xmlns:a16="http://schemas.microsoft.com/office/drawing/2014/main" id="{81F2ADE1-12DC-489C-ACDC-7395FE3BA40C}"/>
              </a:ext>
            </a:extLst>
          </p:cNvPr>
          <p:cNvGraphicFramePr>
            <a:graphicFrameLocks noGrp="1"/>
          </p:cNvGraphicFramePr>
          <p:nvPr>
            <p:extLst>
              <p:ext uri="{D42A27DB-BD31-4B8C-83A1-F6EECF244321}">
                <p14:modId xmlns:p14="http://schemas.microsoft.com/office/powerpoint/2010/main" val="1819545132"/>
              </p:ext>
            </p:extLst>
          </p:nvPr>
        </p:nvGraphicFramePr>
        <p:xfrm>
          <a:off x="467544" y="404664"/>
          <a:ext cx="8208912" cy="5812185"/>
        </p:xfrm>
        <a:graphic>
          <a:graphicData uri="http://schemas.openxmlformats.org/drawingml/2006/table">
            <a:tbl>
              <a:tblPr firstRow="1" bandRow="1">
                <a:tableStyleId>{5940675A-B579-460E-94D1-54222C63F5DA}</a:tableStyleId>
              </a:tblPr>
              <a:tblGrid>
                <a:gridCol w="648072">
                  <a:extLst>
                    <a:ext uri="{9D8B030D-6E8A-4147-A177-3AD203B41FA5}">
                      <a16:colId xmlns:a16="http://schemas.microsoft.com/office/drawing/2014/main" val="229296964"/>
                    </a:ext>
                  </a:extLst>
                </a:gridCol>
                <a:gridCol w="3456384">
                  <a:extLst>
                    <a:ext uri="{9D8B030D-6E8A-4147-A177-3AD203B41FA5}">
                      <a16:colId xmlns:a16="http://schemas.microsoft.com/office/drawing/2014/main" val="256211110"/>
                    </a:ext>
                  </a:extLst>
                </a:gridCol>
                <a:gridCol w="2052228">
                  <a:extLst>
                    <a:ext uri="{9D8B030D-6E8A-4147-A177-3AD203B41FA5}">
                      <a16:colId xmlns:a16="http://schemas.microsoft.com/office/drawing/2014/main" val="3454603164"/>
                    </a:ext>
                  </a:extLst>
                </a:gridCol>
                <a:gridCol w="2052228">
                  <a:extLst>
                    <a:ext uri="{9D8B030D-6E8A-4147-A177-3AD203B41FA5}">
                      <a16:colId xmlns:a16="http://schemas.microsoft.com/office/drawing/2014/main" val="4248155722"/>
                    </a:ext>
                  </a:extLst>
                </a:gridCol>
              </a:tblGrid>
              <a:tr h="288000">
                <a:tc>
                  <a:txBody>
                    <a:bodyPr/>
                    <a:lstStyle/>
                    <a:p>
                      <a:r>
                        <a:rPr lang="en-GB" dirty="0"/>
                        <a:t>Week</a:t>
                      </a:r>
                    </a:p>
                  </a:txBody>
                  <a:tcPr/>
                </a:tc>
                <a:tc>
                  <a:txBody>
                    <a:bodyPr/>
                    <a:lstStyle/>
                    <a:p>
                      <a:r>
                        <a:rPr lang="en-GB" dirty="0"/>
                        <a:t>Asynchronous Content</a:t>
                      </a:r>
                    </a:p>
                  </a:txBody>
                  <a:tcPr/>
                </a:tc>
                <a:tc>
                  <a:txBody>
                    <a:bodyPr/>
                    <a:lstStyle/>
                    <a:p>
                      <a:r>
                        <a:rPr lang="en-GB" dirty="0" err="1"/>
                        <a:t>Lectorial</a:t>
                      </a:r>
                      <a:r>
                        <a:rPr lang="en-GB" dirty="0"/>
                        <a:t>/Discussion</a:t>
                      </a:r>
                    </a:p>
                  </a:txBody>
                  <a:tcPr/>
                </a:tc>
                <a:tc>
                  <a:txBody>
                    <a:bodyPr/>
                    <a:lstStyle/>
                    <a:p>
                      <a:r>
                        <a:rPr lang="en-GB" dirty="0"/>
                        <a:t>Lab Class</a:t>
                      </a:r>
                    </a:p>
                  </a:txBody>
                  <a:tcPr/>
                </a:tc>
                <a:extLst>
                  <a:ext uri="{0D108BD9-81ED-4DB2-BD59-A6C34878D82A}">
                    <a16:rowId xmlns:a16="http://schemas.microsoft.com/office/drawing/2014/main" val="3544075574"/>
                  </a:ext>
                </a:extLst>
              </a:tr>
              <a:tr h="424929">
                <a:tc>
                  <a:txBody>
                    <a:bodyPr/>
                    <a:lstStyle/>
                    <a:p>
                      <a:r>
                        <a:rPr lang="en-GB" dirty="0"/>
                        <a:t>1</a:t>
                      </a:r>
                    </a:p>
                  </a:txBody>
                  <a:tcPr/>
                </a:tc>
                <a:tc>
                  <a:txBody>
                    <a:bodyPr/>
                    <a:lstStyle/>
                    <a:p>
                      <a:r>
                        <a:rPr lang="en-GB" sz="1100" dirty="0">
                          <a:solidFill>
                            <a:srgbClr val="0070C0"/>
                          </a:solidFill>
                        </a:rPr>
                        <a:t>Information visualisation: overview of </a:t>
                      </a:r>
                      <a:r>
                        <a:rPr lang="en-GB" sz="1100" dirty="0" err="1">
                          <a:solidFill>
                            <a:srgbClr val="0070C0"/>
                          </a:solidFill>
                        </a:rPr>
                        <a:t>InfoVis</a:t>
                      </a:r>
                      <a:r>
                        <a:rPr lang="en-GB" sz="1100" dirty="0">
                          <a:solidFill>
                            <a:srgbClr val="0070C0"/>
                          </a:solidFill>
                        </a:rPr>
                        <a:t> and Data Abstraction	</a:t>
                      </a:r>
                    </a:p>
                  </a:txBody>
                  <a:tcPr/>
                </a:tc>
                <a:tc>
                  <a:txBody>
                    <a:bodyPr/>
                    <a:lstStyle/>
                    <a:p>
                      <a:r>
                        <a:rPr lang="en-GB" sz="1100" dirty="0">
                          <a:solidFill>
                            <a:srgbClr val="0070C0"/>
                          </a:solidFill>
                        </a:rPr>
                        <a:t>Data abstraction</a:t>
                      </a:r>
                    </a:p>
                  </a:txBody>
                  <a:tcPr/>
                </a:tc>
                <a:tc>
                  <a:txBody>
                    <a:bodyPr/>
                    <a:lstStyle/>
                    <a:p>
                      <a:r>
                        <a:rPr lang="en-GB" sz="1100" dirty="0">
                          <a:solidFill>
                            <a:srgbClr val="0070C0"/>
                          </a:solidFill>
                        </a:rPr>
                        <a:t>Introduction to Tableau</a:t>
                      </a:r>
                    </a:p>
                  </a:txBody>
                  <a:tcPr/>
                </a:tc>
                <a:extLst>
                  <a:ext uri="{0D108BD9-81ED-4DB2-BD59-A6C34878D82A}">
                    <a16:rowId xmlns:a16="http://schemas.microsoft.com/office/drawing/2014/main" val="1340433735"/>
                  </a:ext>
                </a:extLst>
              </a:tr>
              <a:tr h="360055">
                <a:tc>
                  <a:txBody>
                    <a:bodyPr/>
                    <a:lstStyle/>
                    <a:p>
                      <a:r>
                        <a:rPr lang="en-GB" dirty="0"/>
                        <a:t>2</a:t>
                      </a:r>
                    </a:p>
                  </a:txBody>
                  <a:tcPr/>
                </a:tc>
                <a:tc>
                  <a:txBody>
                    <a:bodyPr/>
                    <a:lstStyle/>
                    <a:p>
                      <a:r>
                        <a:rPr lang="en-GB" sz="1100" b="0" i="0" kern="1200" dirty="0">
                          <a:solidFill>
                            <a:srgbClr val="0070C0"/>
                          </a:solidFill>
                          <a:effectLst/>
                          <a:latin typeface="+mn-lt"/>
                          <a:ea typeface="+mn-ea"/>
                          <a:cs typeface="+mn-cs"/>
                        </a:rPr>
                        <a:t>Information visualisation: task abstraction and marks</a:t>
                      </a:r>
                      <a:endParaRPr lang="en-GB" sz="1100" dirty="0">
                        <a:solidFill>
                          <a:srgbClr val="0070C0"/>
                        </a:solidFill>
                      </a:endParaRPr>
                    </a:p>
                  </a:txBody>
                  <a:tcPr/>
                </a:tc>
                <a:tc>
                  <a:txBody>
                    <a:bodyPr/>
                    <a:lstStyle/>
                    <a:p>
                      <a:r>
                        <a:rPr lang="en-GB" sz="1100" dirty="0">
                          <a:solidFill>
                            <a:srgbClr val="0070C0"/>
                          </a:solidFill>
                        </a:rPr>
                        <a:t>Visual queries</a:t>
                      </a:r>
                    </a:p>
                  </a:txBody>
                  <a:tcPr/>
                </a:tc>
                <a:tc>
                  <a:txBody>
                    <a:bodyPr/>
                    <a:lstStyle/>
                    <a:p>
                      <a:r>
                        <a:rPr lang="en-GB" sz="1100" dirty="0">
                          <a:solidFill>
                            <a:srgbClr val="0070C0"/>
                          </a:solidFill>
                        </a:rPr>
                        <a:t>Basic Visualisation in Tableau</a:t>
                      </a:r>
                    </a:p>
                  </a:txBody>
                  <a:tcPr/>
                </a:tc>
                <a:extLst>
                  <a:ext uri="{0D108BD9-81ED-4DB2-BD59-A6C34878D82A}">
                    <a16:rowId xmlns:a16="http://schemas.microsoft.com/office/drawing/2014/main" val="2134364222"/>
                  </a:ext>
                </a:extLst>
              </a:tr>
              <a:tr h="424929">
                <a:tc>
                  <a:txBody>
                    <a:bodyPr/>
                    <a:lstStyle/>
                    <a:p>
                      <a:r>
                        <a:rPr lang="en-GB" dirty="0"/>
                        <a:t>3</a:t>
                      </a:r>
                    </a:p>
                  </a:txBody>
                  <a:tcPr/>
                </a:tc>
                <a:tc>
                  <a:txBody>
                    <a:bodyPr/>
                    <a:lstStyle/>
                    <a:p>
                      <a:r>
                        <a:rPr lang="en-GB" sz="1100" b="0" i="0" kern="1200" dirty="0">
                          <a:solidFill>
                            <a:srgbClr val="0070C0"/>
                          </a:solidFill>
                          <a:effectLst/>
                          <a:latin typeface="+mn-lt"/>
                          <a:ea typeface="+mn-ea"/>
                          <a:cs typeface="+mn-cs"/>
                        </a:rPr>
                        <a:t>Information visualisation: arranging tabular and non-tabular data</a:t>
                      </a:r>
                      <a:endParaRPr lang="en-GB" sz="1100" dirty="0">
                        <a:solidFill>
                          <a:srgbClr val="0070C0"/>
                        </a:solidFill>
                      </a:endParaRPr>
                    </a:p>
                  </a:txBody>
                  <a:tcPr/>
                </a:tc>
                <a:tc>
                  <a:txBody>
                    <a:bodyPr/>
                    <a:lstStyle/>
                    <a:p>
                      <a:r>
                        <a:rPr lang="en-GB" sz="1100" dirty="0">
                          <a:solidFill>
                            <a:srgbClr val="0070C0"/>
                          </a:solidFill>
                        </a:rPr>
                        <a:t>Visual search</a:t>
                      </a:r>
                    </a:p>
                  </a:txBody>
                  <a:tcPr/>
                </a:tc>
                <a:tc>
                  <a:txBody>
                    <a:bodyPr/>
                    <a:lstStyle/>
                    <a:p>
                      <a:r>
                        <a:rPr lang="en-GB" sz="1100" dirty="0">
                          <a:solidFill>
                            <a:srgbClr val="0070C0"/>
                          </a:solidFill>
                        </a:rPr>
                        <a:t>Graphs in Tableau</a:t>
                      </a:r>
                    </a:p>
                  </a:txBody>
                  <a:tcPr/>
                </a:tc>
                <a:extLst>
                  <a:ext uri="{0D108BD9-81ED-4DB2-BD59-A6C34878D82A}">
                    <a16:rowId xmlns:a16="http://schemas.microsoft.com/office/drawing/2014/main" val="597048294"/>
                  </a:ext>
                </a:extLst>
              </a:tr>
              <a:tr h="424929">
                <a:tc>
                  <a:txBody>
                    <a:bodyPr/>
                    <a:lstStyle/>
                    <a:p>
                      <a:r>
                        <a:rPr lang="en-GB" dirty="0"/>
                        <a:t>4</a:t>
                      </a:r>
                    </a:p>
                  </a:txBody>
                  <a:tcPr/>
                </a:tc>
                <a:tc>
                  <a:txBody>
                    <a:bodyPr/>
                    <a:lstStyle/>
                    <a:p>
                      <a:r>
                        <a:rPr lang="en-GB" sz="1100" b="0" i="0" kern="1200" dirty="0">
                          <a:solidFill>
                            <a:srgbClr val="00B050"/>
                          </a:solidFill>
                          <a:effectLst/>
                          <a:latin typeface="+mn-lt"/>
                          <a:ea typeface="+mn-ea"/>
                          <a:cs typeface="+mn-cs"/>
                        </a:rPr>
                        <a:t>Text analytics: introducing natural language processing, regular expressions, </a:t>
                      </a:r>
                      <a:r>
                        <a:rPr lang="en-GB" sz="1100" b="0" i="0" kern="1200" dirty="0" err="1">
                          <a:solidFill>
                            <a:srgbClr val="00B050"/>
                          </a:solidFill>
                          <a:effectLst/>
                          <a:latin typeface="+mn-lt"/>
                          <a:ea typeface="+mn-ea"/>
                          <a:cs typeface="+mn-cs"/>
                        </a:rPr>
                        <a:t>preprocessing</a:t>
                      </a:r>
                      <a:endParaRPr lang="en-GB" sz="1100" dirty="0">
                        <a:solidFill>
                          <a:srgbClr val="00B050"/>
                        </a:solidFill>
                      </a:endParaRPr>
                    </a:p>
                  </a:txBody>
                  <a:tcPr/>
                </a:tc>
                <a:tc>
                  <a:txBody>
                    <a:bodyPr/>
                    <a:lstStyle/>
                    <a:p>
                      <a:r>
                        <a:rPr lang="en-GB" sz="1100" dirty="0">
                          <a:solidFill>
                            <a:srgbClr val="00B050"/>
                          </a:solidFill>
                        </a:rPr>
                        <a:t>Rule-based text processing and </a:t>
                      </a:r>
                      <a:r>
                        <a:rPr lang="en-GB" sz="1100" dirty="0" err="1">
                          <a:solidFill>
                            <a:srgbClr val="00B050"/>
                          </a:solidFill>
                        </a:rPr>
                        <a:t>preprocessing</a:t>
                      </a:r>
                      <a:endParaRPr lang="en-GB" sz="1100" dirty="0">
                        <a:solidFill>
                          <a:srgbClr val="00B050"/>
                        </a:solidFill>
                      </a:endParaRPr>
                    </a:p>
                  </a:txBody>
                  <a:tcPr/>
                </a:tc>
                <a:tc>
                  <a:txBody>
                    <a:bodyPr/>
                    <a:lstStyle/>
                    <a:p>
                      <a:r>
                        <a:rPr lang="en-GB" sz="1100" dirty="0">
                          <a:solidFill>
                            <a:srgbClr val="00B050"/>
                          </a:solidFill>
                        </a:rPr>
                        <a:t>Regular expressions and tokenisation with Python</a:t>
                      </a:r>
                    </a:p>
                  </a:txBody>
                  <a:tcPr/>
                </a:tc>
                <a:extLst>
                  <a:ext uri="{0D108BD9-81ED-4DB2-BD59-A6C34878D82A}">
                    <a16:rowId xmlns:a16="http://schemas.microsoft.com/office/drawing/2014/main" val="2451003691"/>
                  </a:ext>
                </a:extLst>
              </a:tr>
              <a:tr h="424929">
                <a:tc>
                  <a:txBody>
                    <a:bodyPr/>
                    <a:lstStyle/>
                    <a:p>
                      <a:r>
                        <a:rPr lang="en-GB" dirty="0"/>
                        <a:t>5</a:t>
                      </a:r>
                    </a:p>
                  </a:txBody>
                  <a:tcPr/>
                </a:tc>
                <a:tc>
                  <a:txBody>
                    <a:bodyPr/>
                    <a:lstStyle/>
                    <a:p>
                      <a:r>
                        <a:rPr lang="en-GB" sz="1100" dirty="0">
                          <a:solidFill>
                            <a:srgbClr val="00B050"/>
                          </a:solidFill>
                        </a:rPr>
                        <a:t>T</a:t>
                      </a:r>
                      <a:r>
                        <a:rPr lang="en-GB" sz="1100" b="0" i="0" kern="1200" dirty="0">
                          <a:solidFill>
                            <a:srgbClr val="00B050"/>
                          </a:solidFill>
                          <a:effectLst/>
                          <a:latin typeface="+mn-lt"/>
                          <a:ea typeface="+mn-ea"/>
                          <a:cs typeface="+mn-cs"/>
                        </a:rPr>
                        <a:t>ext analytics: classification and sentiment analysis with naïve Bayes and logistic regression</a:t>
                      </a:r>
                      <a:endParaRPr lang="en-GB" sz="1100" dirty="0">
                        <a:solidFill>
                          <a:srgbClr val="00B050"/>
                        </a:solidFill>
                      </a:endParaRPr>
                    </a:p>
                  </a:txBody>
                  <a:tcPr/>
                </a:tc>
                <a:tc>
                  <a:txBody>
                    <a:bodyPr/>
                    <a:lstStyle/>
                    <a:p>
                      <a:r>
                        <a:rPr lang="en-GB" sz="1100" dirty="0">
                          <a:solidFill>
                            <a:srgbClr val="00B050"/>
                          </a:solidFill>
                        </a:rPr>
                        <a:t>Text classification and sentiment analysis</a:t>
                      </a:r>
                    </a:p>
                  </a:txBody>
                  <a:tcPr/>
                </a:tc>
                <a:tc>
                  <a:txBody>
                    <a:bodyPr/>
                    <a:lstStyle/>
                    <a:p>
                      <a:r>
                        <a:rPr lang="en-GB" sz="1100" dirty="0">
                          <a:solidFill>
                            <a:srgbClr val="00B050"/>
                          </a:solidFill>
                        </a:rPr>
                        <a:t>Implementing sentiment classifiers with Python</a:t>
                      </a:r>
                    </a:p>
                  </a:txBody>
                  <a:tcPr/>
                </a:tc>
                <a:extLst>
                  <a:ext uri="{0D108BD9-81ED-4DB2-BD59-A6C34878D82A}">
                    <a16:rowId xmlns:a16="http://schemas.microsoft.com/office/drawing/2014/main" val="3047814009"/>
                  </a:ext>
                </a:extLst>
              </a:tr>
              <a:tr h="360055">
                <a:tc>
                  <a:txBody>
                    <a:bodyPr/>
                    <a:lstStyle/>
                    <a:p>
                      <a:r>
                        <a:rPr lang="en-GB" dirty="0"/>
                        <a:t>-</a:t>
                      </a:r>
                    </a:p>
                  </a:txBody>
                  <a:tcPr/>
                </a:tc>
                <a:tc>
                  <a:txBody>
                    <a:bodyPr/>
                    <a:lstStyle/>
                    <a:p>
                      <a:r>
                        <a:rPr lang="en-GB" sz="1200" dirty="0"/>
                        <a:t>READING WEEK</a:t>
                      </a:r>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776887412"/>
                  </a:ext>
                </a:extLst>
              </a:tr>
              <a:tr h="424929">
                <a:tc>
                  <a:txBody>
                    <a:bodyPr/>
                    <a:lstStyle/>
                    <a:p>
                      <a:r>
                        <a:rPr lang="en-GB" dirty="0"/>
                        <a:t>6</a:t>
                      </a:r>
                    </a:p>
                  </a:txBody>
                  <a:tcPr/>
                </a:tc>
                <a:tc>
                  <a:txBody>
                    <a:bodyPr/>
                    <a:lstStyle/>
                    <a:p>
                      <a:r>
                        <a:rPr lang="en-GB" sz="1100" b="0" i="0" kern="1200" dirty="0">
                          <a:solidFill>
                            <a:srgbClr val="00B050"/>
                          </a:solidFill>
                          <a:effectLst/>
                          <a:latin typeface="+mn-lt"/>
                          <a:ea typeface="+mn-ea"/>
                          <a:cs typeface="+mn-cs"/>
                        </a:rPr>
                        <a:t>Text analytics: document clustering, topic modelling, and vector representations of meaning</a:t>
                      </a:r>
                      <a:endParaRPr lang="en-GB" sz="1100" dirty="0">
                        <a:solidFill>
                          <a:srgbClr val="00B050"/>
                        </a:solidFill>
                      </a:endParaRPr>
                    </a:p>
                  </a:txBody>
                  <a:tcPr/>
                </a:tc>
                <a:tc>
                  <a:txBody>
                    <a:bodyPr/>
                    <a:lstStyle/>
                    <a:p>
                      <a:r>
                        <a:rPr lang="en-GB" sz="1100" dirty="0">
                          <a:solidFill>
                            <a:srgbClr val="00B050"/>
                          </a:solidFill>
                        </a:rPr>
                        <a:t>Text clustering</a:t>
                      </a:r>
                    </a:p>
                  </a:txBody>
                  <a:tcPr/>
                </a:tc>
                <a:tc>
                  <a:txBody>
                    <a:bodyPr/>
                    <a:lstStyle/>
                    <a:p>
                      <a:r>
                        <a:rPr lang="en-GB" sz="1100" dirty="0">
                          <a:solidFill>
                            <a:srgbClr val="00B050"/>
                          </a:solidFill>
                        </a:rPr>
                        <a:t>Latent Dirichlet allocation with </a:t>
                      </a:r>
                      <a:r>
                        <a:rPr lang="en-GB" sz="1100" dirty="0" err="1">
                          <a:solidFill>
                            <a:srgbClr val="00B050"/>
                          </a:solidFill>
                        </a:rPr>
                        <a:t>Sklearn</a:t>
                      </a:r>
                      <a:r>
                        <a:rPr lang="en-GB" sz="1100" dirty="0">
                          <a:solidFill>
                            <a:srgbClr val="00B050"/>
                          </a:solidFill>
                        </a:rPr>
                        <a:t> or </a:t>
                      </a:r>
                      <a:r>
                        <a:rPr lang="en-GB" sz="1100" dirty="0" err="1">
                          <a:solidFill>
                            <a:srgbClr val="00B050"/>
                          </a:solidFill>
                        </a:rPr>
                        <a:t>Gensim</a:t>
                      </a:r>
                      <a:endParaRPr lang="en-GB" sz="1100" dirty="0">
                        <a:solidFill>
                          <a:srgbClr val="00B050"/>
                        </a:solidFill>
                      </a:endParaRPr>
                    </a:p>
                  </a:txBody>
                  <a:tcPr/>
                </a:tc>
                <a:extLst>
                  <a:ext uri="{0D108BD9-81ED-4DB2-BD59-A6C34878D82A}">
                    <a16:rowId xmlns:a16="http://schemas.microsoft.com/office/drawing/2014/main" val="326348926"/>
                  </a:ext>
                </a:extLst>
              </a:tr>
              <a:tr h="424929">
                <a:tc>
                  <a:txBody>
                    <a:bodyPr/>
                    <a:lstStyle/>
                    <a:p>
                      <a:r>
                        <a:rPr lang="en-GB" dirty="0"/>
                        <a:t>7</a:t>
                      </a:r>
                    </a:p>
                  </a:txBody>
                  <a:tcPr/>
                </a:tc>
                <a:tc>
                  <a:txBody>
                    <a:bodyPr/>
                    <a:lstStyle/>
                    <a:p>
                      <a:r>
                        <a:rPr lang="en-GB" sz="1100" dirty="0">
                          <a:solidFill>
                            <a:srgbClr val="00B050"/>
                          </a:solidFill>
                        </a:rPr>
                        <a:t>Text analytics: sequence labelling, HMMs, Conditional Random Fields (CRFs)</a:t>
                      </a:r>
                    </a:p>
                  </a:txBody>
                  <a:tcPr/>
                </a:tc>
                <a:tc>
                  <a:txBody>
                    <a:bodyPr/>
                    <a:lstStyle/>
                    <a:p>
                      <a:r>
                        <a:rPr lang="en-GB" sz="1100" dirty="0">
                          <a:solidFill>
                            <a:srgbClr val="00B050"/>
                          </a:solidFill>
                        </a:rPr>
                        <a:t>Sequence labelling</a:t>
                      </a:r>
                    </a:p>
                  </a:txBody>
                  <a:tcPr/>
                </a:tc>
                <a:tc>
                  <a:txBody>
                    <a:bodyPr/>
                    <a:lstStyle/>
                    <a:p>
                      <a:r>
                        <a:rPr lang="en-GB" sz="1100" dirty="0">
                          <a:solidFill>
                            <a:srgbClr val="00B050"/>
                          </a:solidFill>
                        </a:rPr>
                        <a:t>Sequence taggers in Python with </a:t>
                      </a:r>
                      <a:r>
                        <a:rPr lang="en-GB" sz="1100" dirty="0" err="1">
                          <a:solidFill>
                            <a:srgbClr val="00B050"/>
                          </a:solidFill>
                        </a:rPr>
                        <a:t>HMMLearn</a:t>
                      </a:r>
                      <a:r>
                        <a:rPr lang="en-GB" sz="1100" dirty="0">
                          <a:solidFill>
                            <a:srgbClr val="00B050"/>
                          </a:solidFill>
                        </a:rPr>
                        <a:t> and </a:t>
                      </a:r>
                      <a:r>
                        <a:rPr lang="en-GB" sz="1100" dirty="0" err="1">
                          <a:solidFill>
                            <a:srgbClr val="00B050"/>
                          </a:solidFill>
                        </a:rPr>
                        <a:t>CRFStuie</a:t>
                      </a:r>
                      <a:endParaRPr lang="en-GB" sz="1100" dirty="0">
                        <a:solidFill>
                          <a:srgbClr val="00B050"/>
                        </a:solidFill>
                      </a:endParaRPr>
                    </a:p>
                  </a:txBody>
                  <a:tcPr/>
                </a:tc>
                <a:extLst>
                  <a:ext uri="{0D108BD9-81ED-4DB2-BD59-A6C34878D82A}">
                    <a16:rowId xmlns:a16="http://schemas.microsoft.com/office/drawing/2014/main" val="2264277254"/>
                  </a:ext>
                </a:extLst>
              </a:tr>
              <a:tr h="424929">
                <a:tc>
                  <a:txBody>
                    <a:bodyPr/>
                    <a:lstStyle/>
                    <a:p>
                      <a:r>
                        <a:rPr lang="en-GB" dirty="0"/>
                        <a:t>8</a:t>
                      </a:r>
                    </a:p>
                  </a:txBody>
                  <a:tcPr/>
                </a:tc>
                <a:tc>
                  <a:txBody>
                    <a:bodyPr/>
                    <a:lstStyle/>
                    <a:p>
                      <a:r>
                        <a:rPr lang="en-GB" sz="1100" dirty="0">
                          <a:solidFill>
                            <a:srgbClr val="00B050"/>
                          </a:solidFill>
                        </a:rPr>
                        <a:t>Text analytics: named entity recognition, dependency parsing</a:t>
                      </a:r>
                    </a:p>
                  </a:txBody>
                  <a:tcPr/>
                </a:tc>
                <a:tc>
                  <a:txBody>
                    <a:bodyPr/>
                    <a:lstStyle/>
                    <a:p>
                      <a:r>
                        <a:rPr lang="en-GB" sz="1100" dirty="0">
                          <a:solidFill>
                            <a:srgbClr val="00B050"/>
                          </a:solidFill>
                        </a:rPr>
                        <a:t>Information extraction and syntax parsing</a:t>
                      </a:r>
                    </a:p>
                  </a:txBody>
                  <a:tcPr/>
                </a:tc>
                <a:tc>
                  <a:txBody>
                    <a:bodyPr/>
                    <a:lstStyle/>
                    <a:p>
                      <a:r>
                        <a:rPr lang="en-GB" sz="1100" dirty="0">
                          <a:solidFill>
                            <a:srgbClr val="00B050"/>
                          </a:solidFill>
                        </a:rPr>
                        <a:t>Sequence taggers (continued)</a:t>
                      </a:r>
                    </a:p>
                  </a:txBody>
                  <a:tcPr/>
                </a:tc>
                <a:extLst>
                  <a:ext uri="{0D108BD9-81ED-4DB2-BD59-A6C34878D82A}">
                    <a16:rowId xmlns:a16="http://schemas.microsoft.com/office/drawing/2014/main" val="4222975957"/>
                  </a:ext>
                </a:extLst>
              </a:tr>
              <a:tr h="424929">
                <a:tc>
                  <a:txBody>
                    <a:bodyPr/>
                    <a:lstStyle/>
                    <a:p>
                      <a:r>
                        <a:rPr lang="en-GB" dirty="0"/>
                        <a:t>9</a:t>
                      </a:r>
                    </a:p>
                  </a:txBody>
                  <a:tcPr/>
                </a:tc>
                <a:tc>
                  <a:txBody>
                    <a:bodyPr/>
                    <a:lstStyle/>
                    <a:p>
                      <a:r>
                        <a:rPr lang="en-GB" sz="1100" dirty="0">
                          <a:solidFill>
                            <a:srgbClr val="00B050"/>
                          </a:solidFill>
                        </a:rPr>
                        <a:t>Text analytics: relation extraction</a:t>
                      </a:r>
                    </a:p>
                  </a:txBody>
                  <a:tcPr/>
                </a:tc>
                <a:tc>
                  <a:txBody>
                    <a:bodyPr/>
                    <a:lstStyle/>
                    <a:p>
                      <a:r>
                        <a:rPr lang="en-GB" sz="1100" dirty="0">
                          <a:solidFill>
                            <a:srgbClr val="00B050"/>
                          </a:solidFill>
                        </a:rPr>
                        <a:t>Information extraction continued</a:t>
                      </a:r>
                    </a:p>
                  </a:txBody>
                  <a:tcPr/>
                </a:tc>
                <a:tc>
                  <a:txBody>
                    <a:bodyPr/>
                    <a:lstStyle/>
                    <a:p>
                      <a:r>
                        <a:rPr lang="en-GB" sz="1100" dirty="0">
                          <a:solidFill>
                            <a:srgbClr val="00B050"/>
                          </a:solidFill>
                        </a:rPr>
                        <a:t>Coursework</a:t>
                      </a:r>
                    </a:p>
                  </a:txBody>
                  <a:tcPr/>
                </a:tc>
                <a:extLst>
                  <a:ext uri="{0D108BD9-81ED-4DB2-BD59-A6C34878D82A}">
                    <a16:rowId xmlns:a16="http://schemas.microsoft.com/office/drawing/2014/main" val="1381302790"/>
                  </a:ext>
                </a:extLst>
              </a:tr>
              <a:tr h="360055">
                <a:tc>
                  <a:txBody>
                    <a:bodyPr/>
                    <a:lstStyle/>
                    <a:p>
                      <a:r>
                        <a:rPr lang="en-GB" dirty="0"/>
                        <a:t>-</a:t>
                      </a:r>
                    </a:p>
                  </a:txBody>
                  <a:tcPr/>
                </a:tc>
                <a:tc>
                  <a:txBody>
                    <a:bodyPr/>
                    <a:lstStyle/>
                    <a:p>
                      <a:r>
                        <a:rPr lang="en-GB" sz="1200" dirty="0"/>
                        <a:t>SPRING VACATION</a:t>
                      </a:r>
                    </a:p>
                  </a:txBody>
                  <a:tcPr/>
                </a:tc>
                <a:tc>
                  <a:txBody>
                    <a:bodyPr/>
                    <a:lstStyle/>
                    <a:p>
                      <a:endParaRPr lang="en-GB" sz="1100" dirty="0"/>
                    </a:p>
                  </a:txBody>
                  <a:tcPr/>
                </a:tc>
                <a:tc>
                  <a:txBody>
                    <a:bodyPr/>
                    <a:lstStyle/>
                    <a:p>
                      <a:endParaRPr lang="en-GB" sz="1100" dirty="0"/>
                    </a:p>
                  </a:txBody>
                  <a:tcPr/>
                </a:tc>
                <a:extLst>
                  <a:ext uri="{0D108BD9-81ED-4DB2-BD59-A6C34878D82A}">
                    <a16:rowId xmlns:a16="http://schemas.microsoft.com/office/drawing/2014/main" val="2518514760"/>
                  </a:ext>
                </a:extLst>
              </a:tr>
              <a:tr h="360055">
                <a:tc>
                  <a:txBody>
                    <a:bodyPr/>
                    <a:lstStyle/>
                    <a:p>
                      <a:r>
                        <a:rPr lang="en-GB" dirty="0"/>
                        <a:t>10</a:t>
                      </a:r>
                    </a:p>
                  </a:txBody>
                  <a:tcPr/>
                </a:tc>
                <a:tc>
                  <a:txBody>
                    <a:bodyPr/>
                    <a:lstStyle/>
                    <a:p>
                      <a:r>
                        <a:rPr lang="en-GB" sz="1100" dirty="0">
                          <a:solidFill>
                            <a:srgbClr val="0070C0"/>
                          </a:solidFill>
                        </a:rPr>
                        <a:t>Information visualisation: reduction and mapping marks</a:t>
                      </a:r>
                    </a:p>
                  </a:txBody>
                  <a:tcPr/>
                </a:tc>
                <a:tc>
                  <a:txBody>
                    <a:bodyPr/>
                    <a:lstStyle/>
                    <a:p>
                      <a:r>
                        <a:rPr lang="en-GB" sz="1100" dirty="0">
                          <a:solidFill>
                            <a:srgbClr val="0070C0"/>
                          </a:solidFill>
                        </a:rPr>
                        <a:t>Visual thinking</a:t>
                      </a:r>
                    </a:p>
                  </a:txBody>
                  <a:tcPr/>
                </a:tc>
                <a:tc>
                  <a:txBody>
                    <a:bodyPr/>
                    <a:lstStyle/>
                    <a:p>
                      <a:r>
                        <a:rPr lang="en-GB" sz="1100" dirty="0">
                          <a:solidFill>
                            <a:srgbClr val="0070C0"/>
                          </a:solidFill>
                        </a:rPr>
                        <a:t>Coursework</a:t>
                      </a:r>
                    </a:p>
                  </a:txBody>
                  <a:tcPr/>
                </a:tc>
                <a:extLst>
                  <a:ext uri="{0D108BD9-81ED-4DB2-BD59-A6C34878D82A}">
                    <a16:rowId xmlns:a16="http://schemas.microsoft.com/office/drawing/2014/main" val="2941231893"/>
                  </a:ext>
                </a:extLst>
              </a:tr>
              <a:tr h="360055">
                <a:tc>
                  <a:txBody>
                    <a:bodyPr/>
                    <a:lstStyle/>
                    <a:p>
                      <a:r>
                        <a:rPr lang="en-GB" dirty="0"/>
                        <a:t>11</a:t>
                      </a:r>
                    </a:p>
                  </a:txBody>
                  <a:tcPr/>
                </a:tc>
                <a:tc>
                  <a:txBody>
                    <a:bodyPr/>
                    <a:lstStyle/>
                    <a:p>
                      <a:r>
                        <a:rPr lang="en-GB" sz="1100" dirty="0">
                          <a:solidFill>
                            <a:srgbClr val="0070C0"/>
                          </a:solidFill>
                        </a:rPr>
                        <a:t>Information visualisation: info vis summary and conclusions</a:t>
                      </a:r>
                    </a:p>
                  </a:txBody>
                  <a:tcPr/>
                </a:tc>
                <a:tc>
                  <a:txBody>
                    <a:bodyPr/>
                    <a:lstStyle/>
                    <a:p>
                      <a:r>
                        <a:rPr lang="en-GB" sz="1100" dirty="0">
                          <a:solidFill>
                            <a:srgbClr val="0070C0"/>
                          </a:solidFill>
                        </a:rPr>
                        <a:t>Reflection and evaluation</a:t>
                      </a:r>
                    </a:p>
                  </a:txBody>
                  <a:tcPr/>
                </a:tc>
                <a:tc>
                  <a:txBody>
                    <a:bodyPr/>
                    <a:lstStyle/>
                    <a:p>
                      <a:r>
                        <a:rPr lang="en-GB" sz="1100" dirty="0">
                          <a:solidFill>
                            <a:srgbClr val="0070C0"/>
                          </a:solidFill>
                        </a:rPr>
                        <a:t>None (Bank Holiday)</a:t>
                      </a:r>
                    </a:p>
                  </a:txBody>
                  <a:tcPr/>
                </a:tc>
                <a:extLst>
                  <a:ext uri="{0D108BD9-81ED-4DB2-BD59-A6C34878D82A}">
                    <a16:rowId xmlns:a16="http://schemas.microsoft.com/office/drawing/2014/main" val="4150329206"/>
                  </a:ext>
                </a:extLst>
              </a:tr>
            </a:tbl>
          </a:graphicData>
        </a:graphic>
      </p:graphicFrame>
    </p:spTree>
    <p:extLst>
      <p:ext uri="{BB962C8B-B14F-4D97-AF65-F5344CB8AC3E}">
        <p14:creationId xmlns:p14="http://schemas.microsoft.com/office/powerpoint/2010/main" val="2710396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0B52C68B-B914-46AC-97F9-D84E5D00DD57}"/>
              </a:ext>
            </a:extLst>
          </p:cNvPr>
          <p:cNvSpPr>
            <a:spLocks noGrp="1" noChangeArrowheads="1"/>
          </p:cNvSpPr>
          <p:nvPr>
            <p:ph type="title"/>
          </p:nvPr>
        </p:nvSpPr>
        <p:spPr>
          <a:xfrm>
            <a:off x="2694974" y="332656"/>
            <a:ext cx="6192688" cy="576064"/>
          </a:xfrm>
        </p:spPr>
        <p:txBody>
          <a:bodyPr>
            <a:normAutofit fontScale="90000"/>
          </a:bodyPr>
          <a:lstStyle/>
          <a:p>
            <a:r>
              <a:rPr lang="en-GB" altLang="en-US" sz="3200" dirty="0">
                <a:latin typeface="Sanchez Regular"/>
              </a:rPr>
              <a:t>What is Visualisation?</a:t>
            </a:r>
          </a:p>
        </p:txBody>
      </p:sp>
      <p:sp>
        <p:nvSpPr>
          <p:cNvPr id="33795" name="Rectangle 3">
            <a:extLst>
              <a:ext uri="{FF2B5EF4-FFF2-40B4-BE49-F238E27FC236}">
                <a16:creationId xmlns:a16="http://schemas.microsoft.com/office/drawing/2014/main" id="{23197C43-B85C-4ACB-B792-0B3008912482}"/>
              </a:ext>
            </a:extLst>
          </p:cNvPr>
          <p:cNvSpPr>
            <a:spLocks noGrp="1" noChangeArrowheads="1"/>
          </p:cNvSpPr>
          <p:nvPr>
            <p:ph idx="1"/>
          </p:nvPr>
        </p:nvSpPr>
        <p:spPr bwMode="auto">
          <a:xfrm>
            <a:off x="251520" y="1484785"/>
            <a:ext cx="8640960" cy="4641382"/>
          </a:xfrm>
        </p:spPr>
        <p:txBody>
          <a:bodyPr wrap="square" numCol="1" anchor="t" anchorCtr="0" compatLnSpc="1">
            <a:prstTxWarp prst="textNoShape">
              <a:avLst/>
            </a:prstTxWarp>
          </a:bodyPr>
          <a:lstStyle/>
          <a:p>
            <a:r>
              <a:rPr lang="en-GB" altLang="en-US" sz="2000" dirty="0"/>
              <a:t>Computer-based visualization systems provide visual representations of datasets designed to help people carry out tasks more effectively. Goal of visualisation is to present data in a human-readable way.</a:t>
            </a:r>
          </a:p>
          <a:p>
            <a:r>
              <a:rPr lang="en-GB" altLang="en-US" sz="2000" dirty="0"/>
              <a:t>Visualisation is an important tool for developing a better understanding of large complex datasets. It is particularly helpful for users who are not specialists in data modelling.</a:t>
            </a:r>
          </a:p>
          <a:p>
            <a:pPr lvl="1"/>
            <a:r>
              <a:rPr lang="en-GB" altLang="en-US" sz="2000" dirty="0"/>
              <a:t>Detection of outliers.</a:t>
            </a:r>
          </a:p>
          <a:p>
            <a:pPr lvl="1"/>
            <a:r>
              <a:rPr lang="en-GB" altLang="en-US" sz="2000" dirty="0"/>
              <a:t>Clustering and segmentation.</a:t>
            </a:r>
          </a:p>
          <a:p>
            <a:pPr lvl="1"/>
            <a:r>
              <a:rPr lang="en-GB" altLang="en-US" sz="2000" dirty="0"/>
              <a:t>Aid to feature selection.</a:t>
            </a:r>
          </a:p>
          <a:p>
            <a:pPr lvl="1"/>
            <a:r>
              <a:rPr lang="en-GB" altLang="en-US" sz="2000" dirty="0"/>
              <a:t>Feedback on results of analysis: seeing what you are doing.</a:t>
            </a:r>
          </a:p>
          <a:p>
            <a:r>
              <a:rPr lang="en-GB" altLang="en-US" sz="2000" dirty="0"/>
              <a:t>Two aspects: </a:t>
            </a:r>
            <a:r>
              <a:rPr lang="en-GB" altLang="en-US" sz="2000" dirty="0">
                <a:solidFill>
                  <a:srgbClr val="FF33CC"/>
                </a:solidFill>
              </a:rPr>
              <a:t>information visualisation </a:t>
            </a:r>
            <a:r>
              <a:rPr lang="en-GB" altLang="en-US" sz="2000" dirty="0"/>
              <a:t>and </a:t>
            </a:r>
            <a:r>
              <a:rPr lang="en-GB" altLang="en-US" sz="2000" dirty="0">
                <a:solidFill>
                  <a:srgbClr val="FF33CC"/>
                </a:solidFill>
              </a:rPr>
              <a:t>data projection (latter is covered in Advanced Data Analytics.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3CF9B-1213-4B54-B21C-7925075D4D05}"/>
              </a:ext>
            </a:extLst>
          </p:cNvPr>
          <p:cNvSpPr>
            <a:spLocks noGrp="1"/>
          </p:cNvSpPr>
          <p:nvPr>
            <p:ph type="title"/>
          </p:nvPr>
        </p:nvSpPr>
        <p:spPr>
          <a:xfrm>
            <a:off x="3419872" y="233074"/>
            <a:ext cx="5266928" cy="620206"/>
          </a:xfrm>
        </p:spPr>
        <p:txBody>
          <a:bodyPr/>
          <a:lstStyle/>
          <a:p>
            <a:r>
              <a:rPr lang="en-GB" dirty="0"/>
              <a:t>Information Visualisation Principles</a:t>
            </a:r>
          </a:p>
        </p:txBody>
      </p:sp>
      <p:sp>
        <p:nvSpPr>
          <p:cNvPr id="3" name="Date Placeholder 2">
            <a:extLst>
              <a:ext uri="{FF2B5EF4-FFF2-40B4-BE49-F238E27FC236}">
                <a16:creationId xmlns:a16="http://schemas.microsoft.com/office/drawing/2014/main" id="{9A0A7051-6E88-4BC9-B4A5-8BCF3A884935}"/>
              </a:ext>
            </a:extLst>
          </p:cNvPr>
          <p:cNvSpPr>
            <a:spLocks noGrp="1"/>
          </p:cNvSpPr>
          <p:nvPr>
            <p:ph type="dt" sz="half" idx="10"/>
          </p:nvPr>
        </p:nvSpPr>
        <p:spPr/>
        <p:txBody>
          <a:bodyPr/>
          <a:lstStyle/>
          <a:p>
            <a:pPr>
              <a:defRPr/>
            </a:pPr>
            <a:fld id="{F19CA76F-FA32-48C6-8AD1-97C8CD1A58A4}" type="datetime1">
              <a:rPr lang="en-GB" altLang="en-GB" smtClean="0"/>
              <a:t>23/01/2022</a:t>
            </a:fld>
            <a:endParaRPr lang="en-GB" altLang="en-GB"/>
          </a:p>
        </p:txBody>
      </p:sp>
      <p:sp>
        <p:nvSpPr>
          <p:cNvPr id="4" name="Footer Placeholder 3">
            <a:extLst>
              <a:ext uri="{FF2B5EF4-FFF2-40B4-BE49-F238E27FC236}">
                <a16:creationId xmlns:a16="http://schemas.microsoft.com/office/drawing/2014/main" id="{E681108C-4B68-4BB9-BB07-A00195ADC772}"/>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949A3D7B-0141-45F5-8B2A-FA7261CA3ACC}"/>
              </a:ext>
            </a:extLst>
          </p:cNvPr>
          <p:cNvSpPr>
            <a:spLocks noGrp="1"/>
          </p:cNvSpPr>
          <p:nvPr>
            <p:ph type="sldNum" sz="quarter" idx="12"/>
          </p:nvPr>
        </p:nvSpPr>
        <p:spPr/>
        <p:txBody>
          <a:bodyPr/>
          <a:lstStyle/>
          <a:p>
            <a:pPr>
              <a:defRPr/>
            </a:pPr>
            <a:fld id="{774C7798-4690-44F7-8BD5-F3F898FCA55B}" type="slidenum">
              <a:rPr lang="en-GB" altLang="en-GB" smtClean="0"/>
              <a:pPr>
                <a:defRPr/>
              </a:pPr>
              <a:t>5</a:t>
            </a:fld>
            <a:endParaRPr lang="en-GB" altLang="en-GB"/>
          </a:p>
        </p:txBody>
      </p:sp>
      <p:sp>
        <p:nvSpPr>
          <p:cNvPr id="6" name="AutoShape 2" descr="Images">
            <a:extLst>
              <a:ext uri="{FF2B5EF4-FFF2-40B4-BE49-F238E27FC236}">
                <a16:creationId xmlns:a16="http://schemas.microsoft.com/office/drawing/2014/main" id="{9FB8522C-0526-48E9-BDE3-330EC781E5B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TextBox 9">
            <a:extLst>
              <a:ext uri="{FF2B5EF4-FFF2-40B4-BE49-F238E27FC236}">
                <a16:creationId xmlns:a16="http://schemas.microsoft.com/office/drawing/2014/main" id="{00BE0914-5456-44B0-BA4C-306608EDF922}"/>
              </a:ext>
            </a:extLst>
          </p:cNvPr>
          <p:cNvSpPr txBox="1"/>
          <p:nvPr/>
        </p:nvSpPr>
        <p:spPr>
          <a:xfrm>
            <a:off x="323528" y="1628800"/>
            <a:ext cx="8363272" cy="3785652"/>
          </a:xfrm>
          <a:prstGeom prst="rect">
            <a:avLst/>
          </a:prstGeom>
          <a:noFill/>
        </p:spPr>
        <p:txBody>
          <a:bodyPr wrap="square" rtlCol="0">
            <a:spAutoFit/>
          </a:bodyPr>
          <a:lstStyle/>
          <a:p>
            <a:pPr marL="285750" indent="-285750">
              <a:buFont typeface="Arial" panose="020B0604020202020204" pitchFamily="34" charset="0"/>
              <a:buChar char="•"/>
            </a:pPr>
            <a:r>
              <a:rPr lang="en-GB" sz="2000" i="0" dirty="0"/>
              <a:t>The design space for information visualisation is huge</a:t>
            </a:r>
          </a:p>
          <a:p>
            <a:pPr marL="285750" indent="-285750">
              <a:buFont typeface="Arial" panose="020B0604020202020204" pitchFamily="34" charset="0"/>
              <a:buChar char="•"/>
            </a:pPr>
            <a:r>
              <a:rPr lang="en-GB" sz="2000" i="0" dirty="0"/>
              <a:t>There is no definite ‘unique right way’ to visualise data (it is an unsupervised task).</a:t>
            </a:r>
          </a:p>
          <a:p>
            <a:pPr marL="285750" indent="-285750">
              <a:buFont typeface="Arial" panose="020B0604020202020204" pitchFamily="34" charset="0"/>
              <a:buChar char="•"/>
            </a:pPr>
            <a:r>
              <a:rPr lang="en-GB" sz="2000" i="0" dirty="0"/>
              <a:t>Older texts/methods tended to fall back on simple criteria, and even aesthetics (see Tufte, in himself a considerable step forward).</a:t>
            </a:r>
          </a:p>
          <a:p>
            <a:pPr marL="285750" indent="-285750">
              <a:buFont typeface="Arial" panose="020B0604020202020204" pitchFamily="34" charset="0"/>
              <a:buChar char="•"/>
            </a:pPr>
            <a:r>
              <a:rPr lang="en-GB" sz="2000" i="0" dirty="0"/>
              <a:t>While these matter, they do not provide a systematic way to design information visualisations.</a:t>
            </a:r>
          </a:p>
          <a:p>
            <a:pPr marL="285750" indent="-285750">
              <a:buFont typeface="Arial" panose="020B0604020202020204" pitchFamily="34" charset="0"/>
              <a:buChar char="•"/>
            </a:pPr>
            <a:r>
              <a:rPr lang="en-GB" sz="2000" i="0" dirty="0"/>
              <a:t>To address this we need to </a:t>
            </a:r>
          </a:p>
          <a:p>
            <a:pPr marL="742950" lvl="1" indent="-285750">
              <a:buFont typeface="Arial" panose="020B0604020202020204" pitchFamily="34" charset="0"/>
              <a:buChar char="•"/>
            </a:pPr>
            <a:r>
              <a:rPr lang="en-GB" sz="2000" i="0" dirty="0"/>
              <a:t>abstract the task to get to core requirements</a:t>
            </a:r>
          </a:p>
          <a:p>
            <a:pPr marL="742950" lvl="1" indent="-285750">
              <a:buFont typeface="Arial" panose="020B0604020202020204" pitchFamily="34" charset="0"/>
              <a:buChar char="•"/>
            </a:pPr>
            <a:r>
              <a:rPr lang="en-GB" sz="2000" i="0" dirty="0"/>
              <a:t>understand the principles of visual perception for analytics</a:t>
            </a:r>
          </a:p>
          <a:p>
            <a:pPr marL="742950" lvl="1" indent="-285750">
              <a:buFont typeface="Arial" panose="020B0604020202020204" pitchFamily="34" charset="0"/>
              <a:buChar char="•"/>
            </a:pPr>
            <a:r>
              <a:rPr lang="en-GB" sz="2000" i="0" dirty="0"/>
              <a:t>validate and assess the effectiveness of the methods we use</a:t>
            </a:r>
          </a:p>
          <a:p>
            <a:pPr marL="285750" indent="-285750">
              <a:buFont typeface="Arial" panose="020B0604020202020204" pitchFamily="34" charset="0"/>
              <a:buChar char="•"/>
            </a:pPr>
            <a:endParaRPr lang="en-GB" sz="2000" i="0" dirty="0"/>
          </a:p>
        </p:txBody>
      </p:sp>
    </p:spTree>
    <p:extLst>
      <p:ext uri="{BB962C8B-B14F-4D97-AF65-F5344CB8AC3E}">
        <p14:creationId xmlns:p14="http://schemas.microsoft.com/office/powerpoint/2010/main" val="4167395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561AD36A-3E53-41CF-830E-4589AF380786}"/>
              </a:ext>
            </a:extLst>
          </p:cNvPr>
          <p:cNvSpPr>
            <a:spLocks noGrp="1" noChangeArrowheads="1"/>
          </p:cNvSpPr>
          <p:nvPr>
            <p:ph type="title"/>
          </p:nvPr>
        </p:nvSpPr>
        <p:spPr>
          <a:xfrm>
            <a:off x="2555776" y="260648"/>
            <a:ext cx="6336704" cy="648072"/>
          </a:xfrm>
        </p:spPr>
        <p:txBody>
          <a:bodyPr>
            <a:normAutofit/>
          </a:bodyPr>
          <a:lstStyle/>
          <a:p>
            <a:r>
              <a:rPr lang="en-GB" altLang="en-US" sz="3200" dirty="0">
                <a:latin typeface="Sanchez Regular"/>
              </a:rPr>
              <a:t>Rules of Thumb</a:t>
            </a:r>
          </a:p>
        </p:txBody>
      </p:sp>
      <p:sp>
        <p:nvSpPr>
          <p:cNvPr id="34819" name="Rectangle 3">
            <a:extLst>
              <a:ext uri="{FF2B5EF4-FFF2-40B4-BE49-F238E27FC236}">
                <a16:creationId xmlns:a16="http://schemas.microsoft.com/office/drawing/2014/main" id="{23C6CE69-5894-4CA6-A261-12A4A1F8EA53}"/>
              </a:ext>
            </a:extLst>
          </p:cNvPr>
          <p:cNvSpPr>
            <a:spLocks noGrp="1" noChangeArrowheads="1"/>
          </p:cNvSpPr>
          <p:nvPr>
            <p:ph idx="1"/>
          </p:nvPr>
        </p:nvSpPr>
        <p:spPr bwMode="auto">
          <a:xfrm>
            <a:off x="251520" y="1484785"/>
            <a:ext cx="8640960" cy="4641382"/>
          </a:xfrm>
        </p:spPr>
        <p:txBody>
          <a:bodyPr wrap="square" numCol="1" anchor="t" anchorCtr="0" compatLnSpc="1">
            <a:prstTxWarp prst="textNoShape">
              <a:avLst/>
            </a:prstTxWarp>
          </a:bodyPr>
          <a:lstStyle/>
          <a:p>
            <a:r>
              <a:rPr lang="en-GB" altLang="en-US" dirty="0"/>
              <a:t>No unjustified 3D</a:t>
            </a:r>
          </a:p>
          <a:p>
            <a:r>
              <a:rPr lang="en-GB" altLang="en-US" dirty="0"/>
              <a:t>No unjustified 2D</a:t>
            </a:r>
          </a:p>
          <a:p>
            <a:r>
              <a:rPr lang="en-GB" altLang="en-US" dirty="0"/>
              <a:t>Eyes beat memory</a:t>
            </a:r>
          </a:p>
          <a:p>
            <a:r>
              <a:rPr lang="en-GB" altLang="en-US" dirty="0"/>
              <a:t>Resolution over Immersion</a:t>
            </a:r>
          </a:p>
          <a:p>
            <a:r>
              <a:rPr lang="en-GB" altLang="en-US" dirty="0"/>
              <a:t>Overview first; zoom and filter; details on demand</a:t>
            </a:r>
          </a:p>
          <a:p>
            <a:r>
              <a:rPr lang="en-GB" altLang="en-US" dirty="0"/>
              <a:t>Responsiveness is Required</a:t>
            </a:r>
          </a:p>
          <a:p>
            <a:r>
              <a:rPr lang="en-GB" altLang="en-US" dirty="0"/>
              <a:t>Get it Right in Black and White</a:t>
            </a:r>
          </a:p>
          <a:p>
            <a:r>
              <a:rPr lang="en-GB" altLang="en-US" dirty="0"/>
              <a:t>Function First, Form Next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271C4228-A08A-444F-A7F6-77D9AA3ED7AA}"/>
              </a:ext>
            </a:extLst>
          </p:cNvPr>
          <p:cNvSpPr>
            <a:spLocks noGrp="1" noChangeArrowheads="1"/>
          </p:cNvSpPr>
          <p:nvPr>
            <p:ph type="title"/>
          </p:nvPr>
        </p:nvSpPr>
        <p:spPr>
          <a:xfrm>
            <a:off x="3064238" y="183092"/>
            <a:ext cx="5756233" cy="864096"/>
          </a:xfrm>
        </p:spPr>
        <p:txBody>
          <a:bodyPr>
            <a:normAutofit fontScale="90000"/>
          </a:bodyPr>
          <a:lstStyle/>
          <a:p>
            <a:r>
              <a:rPr lang="en-GB" altLang="en-US" sz="3200" dirty="0">
                <a:latin typeface="Sanchez Regular"/>
              </a:rPr>
              <a:t>Visualisation Methods: Word Clouds</a:t>
            </a:r>
          </a:p>
        </p:txBody>
      </p:sp>
      <p:pic>
        <p:nvPicPr>
          <p:cNvPr id="35843" name="Content Placeholder 3">
            <a:extLst>
              <a:ext uri="{FF2B5EF4-FFF2-40B4-BE49-F238E27FC236}">
                <a16:creationId xmlns:a16="http://schemas.microsoft.com/office/drawing/2014/main" id="{D9729A24-138F-427B-B22B-FDC231F063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79512" y="1336225"/>
            <a:ext cx="5328592" cy="3172275"/>
          </a:xfrm>
        </p:spPr>
      </p:pic>
      <p:sp>
        <p:nvSpPr>
          <p:cNvPr id="35844" name="TextBox 4">
            <a:extLst>
              <a:ext uri="{FF2B5EF4-FFF2-40B4-BE49-F238E27FC236}">
                <a16:creationId xmlns:a16="http://schemas.microsoft.com/office/drawing/2014/main" id="{8599090C-B47D-4119-AC8E-601037682FE5}"/>
              </a:ext>
            </a:extLst>
          </p:cNvPr>
          <p:cNvSpPr txBox="1">
            <a:spLocks noChangeArrowheads="1"/>
          </p:cNvSpPr>
          <p:nvPr/>
        </p:nvSpPr>
        <p:spPr bwMode="auto">
          <a:xfrm>
            <a:off x="468313" y="4508500"/>
            <a:ext cx="4319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Arial" panose="020B0604020202020204" pitchFamily="34" charset="0"/>
              </a:defRPr>
            </a:lvl1pPr>
            <a:lvl2pPr marL="742950" indent="-285750">
              <a:defRPr i="1">
                <a:solidFill>
                  <a:schemeClr val="tx1"/>
                </a:solidFill>
                <a:latin typeface="Arial" panose="020B0604020202020204" pitchFamily="34" charset="0"/>
              </a:defRPr>
            </a:lvl2pPr>
            <a:lvl3pPr marL="1143000" indent="-228600">
              <a:defRPr i="1">
                <a:solidFill>
                  <a:schemeClr val="tx1"/>
                </a:solidFill>
                <a:latin typeface="Arial" panose="020B0604020202020204" pitchFamily="34" charset="0"/>
              </a:defRPr>
            </a:lvl3pPr>
            <a:lvl4pPr marL="1600200" indent="-228600">
              <a:defRPr i="1">
                <a:solidFill>
                  <a:schemeClr val="tx1"/>
                </a:solidFill>
                <a:latin typeface="Arial" panose="020B0604020202020204" pitchFamily="34" charset="0"/>
              </a:defRPr>
            </a:lvl4pPr>
            <a:lvl5pPr marL="2057400" indent="-22860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r>
              <a:rPr lang="en-GB" altLang="en-US" i="0">
                <a:solidFill>
                  <a:srgbClr val="00B0F0"/>
                </a:solidFill>
              </a:rPr>
              <a:t>Word Cloud (www.wordle.net)</a:t>
            </a:r>
          </a:p>
        </p:txBody>
      </p:sp>
      <p:sp>
        <p:nvSpPr>
          <p:cNvPr id="3" name="TextBox 2">
            <a:extLst>
              <a:ext uri="{FF2B5EF4-FFF2-40B4-BE49-F238E27FC236}">
                <a16:creationId xmlns:a16="http://schemas.microsoft.com/office/drawing/2014/main" id="{25B6E791-DC53-4635-8D15-37493B41669F}"/>
              </a:ext>
            </a:extLst>
          </p:cNvPr>
          <p:cNvSpPr txBox="1"/>
          <p:nvPr/>
        </p:nvSpPr>
        <p:spPr>
          <a:xfrm>
            <a:off x="5508104" y="1700808"/>
            <a:ext cx="3215084" cy="2862322"/>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solidFill>
                  <a:srgbClr val="202122"/>
                </a:solidFill>
              </a:rPr>
              <a:t>S</a:t>
            </a:r>
            <a:r>
              <a:rPr lang="en-GB" sz="2000" b="0" i="0" dirty="0">
                <a:solidFill>
                  <a:srgbClr val="202122"/>
                </a:solidFill>
                <a:effectLst/>
                <a:latin typeface="Arial" panose="020B0604020202020204" pitchFamily="34" charset="0"/>
              </a:rPr>
              <a:t>ingle words, the importance of each is shown with font size or colour.</a:t>
            </a:r>
          </a:p>
          <a:p>
            <a:pPr marL="285750" indent="-285750" algn="l">
              <a:buFont typeface="Arial" panose="020B0604020202020204" pitchFamily="34" charset="0"/>
              <a:buChar char="•"/>
            </a:pPr>
            <a:r>
              <a:rPr lang="en-GB" sz="2000" b="0" i="0" dirty="0">
                <a:solidFill>
                  <a:srgbClr val="202122"/>
                </a:solidFill>
                <a:effectLst/>
                <a:latin typeface="Arial" panose="020B0604020202020204" pitchFamily="34" charset="0"/>
              </a:rPr>
              <a:t>When used as website navigation aids, the terms are hyperlinked to items associated with the tag.</a:t>
            </a:r>
            <a:endParaRPr lang="en-GB" sz="2000" i="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11BAA-21C1-4121-820D-15082496F693}"/>
              </a:ext>
            </a:extLst>
          </p:cNvPr>
          <p:cNvSpPr>
            <a:spLocks noGrp="1"/>
          </p:cNvSpPr>
          <p:nvPr>
            <p:ph type="title"/>
          </p:nvPr>
        </p:nvSpPr>
        <p:spPr>
          <a:xfrm>
            <a:off x="2843808" y="233074"/>
            <a:ext cx="5842992" cy="620206"/>
          </a:xfrm>
        </p:spPr>
        <p:txBody>
          <a:bodyPr/>
          <a:lstStyle/>
          <a:p>
            <a:r>
              <a:rPr lang="en-GB" dirty="0"/>
              <a:t>Visualisation Methods: Network Analysis</a:t>
            </a:r>
          </a:p>
        </p:txBody>
      </p:sp>
      <p:sp>
        <p:nvSpPr>
          <p:cNvPr id="3" name="Date Placeholder 2">
            <a:extLst>
              <a:ext uri="{FF2B5EF4-FFF2-40B4-BE49-F238E27FC236}">
                <a16:creationId xmlns:a16="http://schemas.microsoft.com/office/drawing/2014/main" id="{AEEFD996-24D0-47E9-BF62-4E2745FB0238}"/>
              </a:ext>
            </a:extLst>
          </p:cNvPr>
          <p:cNvSpPr>
            <a:spLocks noGrp="1"/>
          </p:cNvSpPr>
          <p:nvPr>
            <p:ph type="dt" sz="half" idx="10"/>
          </p:nvPr>
        </p:nvSpPr>
        <p:spPr/>
        <p:txBody>
          <a:bodyPr/>
          <a:lstStyle/>
          <a:p>
            <a:pPr>
              <a:defRPr/>
            </a:pPr>
            <a:fld id="{7ABABA5E-C204-497E-91CD-40778687E04F}" type="datetime1">
              <a:rPr lang="en-GB" altLang="en-GB" smtClean="0"/>
              <a:t>23/01/2022</a:t>
            </a:fld>
            <a:endParaRPr lang="en-GB" altLang="en-GB"/>
          </a:p>
        </p:txBody>
      </p:sp>
      <p:sp>
        <p:nvSpPr>
          <p:cNvPr id="4" name="Footer Placeholder 3">
            <a:extLst>
              <a:ext uri="{FF2B5EF4-FFF2-40B4-BE49-F238E27FC236}">
                <a16:creationId xmlns:a16="http://schemas.microsoft.com/office/drawing/2014/main" id="{61D1799E-A3E0-4CB7-AE7C-18D5805E4379}"/>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236A94A1-057B-4E93-8AEA-31C97CB3F3AF}"/>
              </a:ext>
            </a:extLst>
          </p:cNvPr>
          <p:cNvSpPr>
            <a:spLocks noGrp="1"/>
          </p:cNvSpPr>
          <p:nvPr>
            <p:ph type="sldNum" sz="quarter" idx="12"/>
          </p:nvPr>
        </p:nvSpPr>
        <p:spPr/>
        <p:txBody>
          <a:bodyPr/>
          <a:lstStyle/>
          <a:p>
            <a:pPr>
              <a:defRPr/>
            </a:pPr>
            <a:fld id="{774C7798-4690-44F7-8BD5-F3F898FCA55B}" type="slidenum">
              <a:rPr lang="en-GB" altLang="en-GB" smtClean="0"/>
              <a:pPr>
                <a:defRPr/>
              </a:pPr>
              <a:t>8</a:t>
            </a:fld>
            <a:endParaRPr lang="en-GB" altLang="en-GB"/>
          </a:p>
        </p:txBody>
      </p:sp>
      <p:pic>
        <p:nvPicPr>
          <p:cNvPr id="6" name="Picture 5">
            <a:extLst>
              <a:ext uri="{FF2B5EF4-FFF2-40B4-BE49-F238E27FC236}">
                <a16:creationId xmlns:a16="http://schemas.microsoft.com/office/drawing/2014/main" id="{ADD2226E-ADC7-4C94-819E-68CE03E573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2548" y="2361206"/>
            <a:ext cx="6775796" cy="3387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CF09BAF-749C-4501-A132-3F1479647649}"/>
              </a:ext>
            </a:extLst>
          </p:cNvPr>
          <p:cNvSpPr txBox="1">
            <a:spLocks noChangeArrowheads="1"/>
          </p:cNvSpPr>
          <p:nvPr/>
        </p:nvSpPr>
        <p:spPr bwMode="auto">
          <a:xfrm>
            <a:off x="1907704" y="1700808"/>
            <a:ext cx="62356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i="1">
                <a:solidFill>
                  <a:schemeClr val="tx1"/>
                </a:solidFill>
                <a:latin typeface="Arial" panose="020B0604020202020204" pitchFamily="34" charset="0"/>
              </a:defRPr>
            </a:lvl1pPr>
            <a:lvl2pPr marL="742950" indent="-285750">
              <a:defRPr i="1">
                <a:solidFill>
                  <a:schemeClr val="tx1"/>
                </a:solidFill>
                <a:latin typeface="Arial" panose="020B0604020202020204" pitchFamily="34" charset="0"/>
              </a:defRPr>
            </a:lvl2pPr>
            <a:lvl3pPr marL="1143000" indent="-228600">
              <a:defRPr i="1">
                <a:solidFill>
                  <a:schemeClr val="tx1"/>
                </a:solidFill>
                <a:latin typeface="Arial" panose="020B0604020202020204" pitchFamily="34" charset="0"/>
              </a:defRPr>
            </a:lvl3pPr>
            <a:lvl4pPr marL="1600200" indent="-228600">
              <a:defRPr i="1">
                <a:solidFill>
                  <a:schemeClr val="tx1"/>
                </a:solidFill>
                <a:latin typeface="Arial" panose="020B0604020202020204" pitchFamily="34" charset="0"/>
              </a:defRPr>
            </a:lvl4pPr>
            <a:lvl5pPr marL="2057400" indent="-22860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eaLnBrk="1" hangingPunct="1"/>
            <a:r>
              <a:rPr lang="en-GB" altLang="en-US" i="0" dirty="0">
                <a:solidFill>
                  <a:srgbClr val="00B0F0"/>
                </a:solidFill>
              </a:rPr>
              <a:t>UCSD Map of Science (</a:t>
            </a:r>
            <a:r>
              <a:rPr lang="en-GB" altLang="en-US" i="0" dirty="0" err="1">
                <a:solidFill>
                  <a:srgbClr val="00B0F0"/>
                </a:solidFill>
              </a:rPr>
              <a:t>Zoss</a:t>
            </a:r>
            <a:r>
              <a:rPr lang="en-GB" altLang="en-US" i="0" dirty="0">
                <a:solidFill>
                  <a:srgbClr val="00B0F0"/>
                </a:solidFill>
              </a:rPr>
              <a:t> and </a:t>
            </a:r>
            <a:r>
              <a:rPr lang="en-GB" altLang="en-US" i="0" dirty="0" err="1">
                <a:solidFill>
                  <a:srgbClr val="00B0F0"/>
                </a:solidFill>
              </a:rPr>
              <a:t>Borner</a:t>
            </a:r>
            <a:r>
              <a:rPr lang="en-GB" altLang="en-US" i="0" dirty="0">
                <a:solidFill>
                  <a:srgbClr val="00B0F0"/>
                </a:solidFill>
              </a:rPr>
              <a:t>)</a:t>
            </a:r>
          </a:p>
        </p:txBody>
      </p:sp>
    </p:spTree>
    <p:extLst>
      <p:ext uri="{BB962C8B-B14F-4D97-AF65-F5344CB8AC3E}">
        <p14:creationId xmlns:p14="http://schemas.microsoft.com/office/powerpoint/2010/main" val="3213586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52E60-50B9-4045-AF10-85CFD9CF81C9}"/>
              </a:ext>
            </a:extLst>
          </p:cNvPr>
          <p:cNvSpPr>
            <a:spLocks noGrp="1"/>
          </p:cNvSpPr>
          <p:nvPr>
            <p:ph type="title"/>
          </p:nvPr>
        </p:nvSpPr>
        <p:spPr/>
        <p:txBody>
          <a:bodyPr/>
          <a:lstStyle/>
          <a:p>
            <a:r>
              <a:rPr lang="en-GB" dirty="0"/>
              <a:t>Changing the View</a:t>
            </a:r>
          </a:p>
        </p:txBody>
      </p:sp>
      <p:sp>
        <p:nvSpPr>
          <p:cNvPr id="3" name="Date Placeholder 2">
            <a:extLst>
              <a:ext uri="{FF2B5EF4-FFF2-40B4-BE49-F238E27FC236}">
                <a16:creationId xmlns:a16="http://schemas.microsoft.com/office/drawing/2014/main" id="{BD53D511-D49F-48A3-B819-4333D208CB8E}"/>
              </a:ext>
            </a:extLst>
          </p:cNvPr>
          <p:cNvSpPr>
            <a:spLocks noGrp="1"/>
          </p:cNvSpPr>
          <p:nvPr>
            <p:ph type="dt" sz="half" idx="10"/>
          </p:nvPr>
        </p:nvSpPr>
        <p:spPr/>
        <p:txBody>
          <a:bodyPr/>
          <a:lstStyle/>
          <a:p>
            <a:pPr>
              <a:defRPr/>
            </a:pPr>
            <a:fld id="{FAD95F4E-E5FB-4287-B40D-68E37D5C6208}" type="datetime1">
              <a:rPr lang="en-GB" altLang="en-GB" smtClean="0"/>
              <a:t>23/01/2022</a:t>
            </a:fld>
            <a:endParaRPr lang="en-GB" altLang="en-GB"/>
          </a:p>
        </p:txBody>
      </p:sp>
      <p:sp>
        <p:nvSpPr>
          <p:cNvPr id="4" name="Footer Placeholder 3">
            <a:extLst>
              <a:ext uri="{FF2B5EF4-FFF2-40B4-BE49-F238E27FC236}">
                <a16:creationId xmlns:a16="http://schemas.microsoft.com/office/drawing/2014/main" id="{DAE77DF1-14AC-4875-ABBD-2E22AFE14CA0}"/>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97EDEEE7-BB24-4613-8292-8608BE322650}"/>
              </a:ext>
            </a:extLst>
          </p:cNvPr>
          <p:cNvSpPr>
            <a:spLocks noGrp="1"/>
          </p:cNvSpPr>
          <p:nvPr>
            <p:ph type="sldNum" sz="quarter" idx="12"/>
          </p:nvPr>
        </p:nvSpPr>
        <p:spPr/>
        <p:txBody>
          <a:bodyPr/>
          <a:lstStyle/>
          <a:p>
            <a:pPr>
              <a:defRPr/>
            </a:pPr>
            <a:fld id="{774C7798-4690-44F7-8BD5-F3F898FCA55B}" type="slidenum">
              <a:rPr lang="en-GB" altLang="en-GB" smtClean="0"/>
              <a:pPr>
                <a:defRPr/>
              </a:pPr>
              <a:t>9</a:t>
            </a:fld>
            <a:endParaRPr lang="en-GB" altLang="en-GB"/>
          </a:p>
        </p:txBody>
      </p:sp>
      <p:pic>
        <p:nvPicPr>
          <p:cNvPr id="7" name="Picture 6">
            <a:extLst>
              <a:ext uri="{FF2B5EF4-FFF2-40B4-BE49-F238E27FC236}">
                <a16:creationId xmlns:a16="http://schemas.microsoft.com/office/drawing/2014/main" id="{9D1EDC75-8CFB-4030-8EA8-E0B86C625531}"/>
              </a:ext>
            </a:extLst>
          </p:cNvPr>
          <p:cNvPicPr>
            <a:picLocks noChangeAspect="1"/>
          </p:cNvPicPr>
          <p:nvPr/>
        </p:nvPicPr>
        <p:blipFill>
          <a:blip r:embed="rId2"/>
          <a:stretch>
            <a:fillRect/>
          </a:stretch>
        </p:blipFill>
        <p:spPr>
          <a:xfrm>
            <a:off x="323528" y="1331324"/>
            <a:ext cx="4608836" cy="5129899"/>
          </a:xfrm>
          <a:prstGeom prst="rect">
            <a:avLst/>
          </a:prstGeom>
        </p:spPr>
      </p:pic>
      <p:sp>
        <p:nvSpPr>
          <p:cNvPr id="8" name="TextBox 7">
            <a:extLst>
              <a:ext uri="{FF2B5EF4-FFF2-40B4-BE49-F238E27FC236}">
                <a16:creationId xmlns:a16="http://schemas.microsoft.com/office/drawing/2014/main" id="{D4E38CB2-594E-4621-A921-E381FC999823}"/>
              </a:ext>
            </a:extLst>
          </p:cNvPr>
          <p:cNvSpPr txBox="1"/>
          <p:nvPr/>
        </p:nvSpPr>
        <p:spPr>
          <a:xfrm>
            <a:off x="5364088" y="1772816"/>
            <a:ext cx="3322712" cy="3170099"/>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Ability to interact with a graphic is a key benefit of computer over print</a:t>
            </a:r>
          </a:p>
          <a:p>
            <a:pPr marL="285750" indent="-285750" algn="l">
              <a:buFont typeface="Arial" panose="020B0604020202020204" pitchFamily="34" charset="0"/>
              <a:buChar char="•"/>
            </a:pPr>
            <a:r>
              <a:rPr lang="en-GB" sz="2000" i="0" dirty="0"/>
              <a:t>Adds functionality, but must be done with care to get the full benefit</a:t>
            </a:r>
          </a:p>
          <a:p>
            <a:pPr marL="285750" indent="-285750" algn="l">
              <a:buFont typeface="Arial" panose="020B0604020202020204" pitchFamily="34" charset="0"/>
              <a:buChar char="•"/>
            </a:pPr>
            <a:r>
              <a:rPr lang="en-GB" sz="2000" i="0" dirty="0"/>
              <a:t>Also relates to managing multiple linked views and reducing items and attributes</a:t>
            </a:r>
          </a:p>
        </p:txBody>
      </p:sp>
    </p:spTree>
    <p:extLst>
      <p:ext uri="{BB962C8B-B14F-4D97-AF65-F5344CB8AC3E}">
        <p14:creationId xmlns:p14="http://schemas.microsoft.com/office/powerpoint/2010/main" val="891527413"/>
      </p:ext>
    </p:extLst>
  </p:cSld>
  <p:clrMapOvr>
    <a:masterClrMapping/>
  </p:clrMapOvr>
</p:sld>
</file>

<file path=ppt/theme/theme1.xml><?xml version="1.0" encoding="utf-8"?>
<a:theme xmlns:a="http://schemas.openxmlformats.org/drawingml/2006/main" name="Default Design">
  <a:themeElements>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Btemplate.potx" id="{197EEE17-0DCE-453C-960D-16E370A9E89A}" vid="{C375268D-F2AC-4EC9-BE6E-4EC018D3265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oBtemplate.potx" id="{197EEE17-0DCE-453C-960D-16E370A9E89A}" vid="{D519A188-7C99-47E6-BA03-DB25BD756992}"/>
    </a:ext>
  </a:extLst>
</a:theme>
</file>

<file path=ppt/theme/theme5.xml><?xml version="1.0" encoding="utf-8"?>
<a:theme xmlns:a="http://schemas.openxmlformats.org/drawingml/2006/main" name="2_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Btemplate.potx" id="{98ACBC40-3662-4588-911E-87E8427BC8A9}" vid="{26C711B0-1716-4CFE-8C2B-FD34F116076E}"/>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85750" indent="-285750" algn="l">
          <a:buFont typeface="Arial" panose="020B0604020202020204" pitchFamily="34" charset="0"/>
          <a:buChar char="•"/>
          <a:defRPr sz="2000" i="0" dirty="0"/>
        </a:defPPr>
      </a:lstStyle>
    </a:txDef>
  </a:objectDefaults>
  <a:extraClrSchemeLst/>
  <a:extLst>
    <a:ext uri="{05A4C25C-085E-4340-85A3-A5531E510DB2}">
      <thm15:themeFamily xmlns:thm15="http://schemas.microsoft.com/office/thememl/2012/main" name="UoBtemplate.potx" id="{98ACBC40-3662-4588-911E-87E8427BC8A9}" vid="{4DAFBE5C-7818-4663-A386-7EEBE166C6E3}"/>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1500</TotalTime>
  <Words>933</Words>
  <Application>Microsoft Office PowerPoint</Application>
  <PresentationFormat>On-screen Show (4:3)</PresentationFormat>
  <Paragraphs>119</Paragraphs>
  <Slides>11</Slides>
  <Notes>1</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11</vt:i4>
      </vt:variant>
    </vt:vector>
  </HeadingPairs>
  <TitlesOfParts>
    <vt:vector size="24" baseType="lpstr">
      <vt:lpstr>Arial</vt:lpstr>
      <vt:lpstr>Calibri</vt:lpstr>
      <vt:lpstr>Courier New</vt:lpstr>
      <vt:lpstr>inherit</vt:lpstr>
      <vt:lpstr>Sanchez</vt:lpstr>
      <vt:lpstr>Sanchez Regular</vt:lpstr>
      <vt:lpstr>Wingdings</vt:lpstr>
      <vt:lpstr>Default Design</vt:lpstr>
      <vt:lpstr>1_Default Design</vt:lpstr>
      <vt:lpstr>1_University of Bristol (Main URL)</vt:lpstr>
      <vt:lpstr>Office Theme</vt:lpstr>
      <vt:lpstr>2_University of Bristol (Main URL)</vt:lpstr>
      <vt:lpstr>1_Office Theme</vt:lpstr>
      <vt:lpstr>Introduction to Data Analytics: Course Intro</vt:lpstr>
      <vt:lpstr>Overview</vt:lpstr>
      <vt:lpstr>PowerPoint Presentation</vt:lpstr>
      <vt:lpstr>What is Visualisation?</vt:lpstr>
      <vt:lpstr>Information Visualisation Principles</vt:lpstr>
      <vt:lpstr>Rules of Thumb</vt:lpstr>
      <vt:lpstr>Visualisation Methods: Word Clouds</vt:lpstr>
      <vt:lpstr>Visualisation Methods: Network Analysis</vt:lpstr>
      <vt:lpstr>Changing the View</vt:lpstr>
      <vt:lpstr>Final thoughts</vt:lpstr>
      <vt:lpstr>Conclusions</vt:lpstr>
    </vt:vector>
  </TitlesOfParts>
  <Company>뿿좐</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Wilson</dc:creator>
  <cp:lastModifiedBy>Ian Nabney</cp:lastModifiedBy>
  <cp:revision>110</cp:revision>
  <dcterms:created xsi:type="dcterms:W3CDTF">2007-11-16T13:56:05Z</dcterms:created>
  <dcterms:modified xsi:type="dcterms:W3CDTF">2022-01-23T11:23:23Z</dcterms:modified>
</cp:coreProperties>
</file>